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43891200" cy="32918400"/>
  <p:notesSz cx="43435588" cy="32462788"/>
  <p:defaultTextStyle>
    <a:defPPr>
      <a:defRPr lang="en-US"/>
    </a:defPPr>
    <a:lvl1pPr marL="0" algn="l" defTabSz="4389120" rtl="0" eaLnBrk="1" latinLnBrk="0" hangingPunct="1">
      <a:defRPr sz="8600" kern="1200">
        <a:solidFill>
          <a:schemeClr val="tx1"/>
        </a:solidFill>
        <a:latin typeface="+mn-lt"/>
        <a:ea typeface="+mn-ea"/>
        <a:cs typeface="+mn-cs"/>
      </a:defRPr>
    </a:lvl1pPr>
    <a:lvl2pPr marL="2194560" algn="l" defTabSz="4389120" rtl="0" eaLnBrk="1" latinLnBrk="0" hangingPunct="1">
      <a:defRPr sz="8600" kern="1200">
        <a:solidFill>
          <a:schemeClr val="tx1"/>
        </a:solidFill>
        <a:latin typeface="+mn-lt"/>
        <a:ea typeface="+mn-ea"/>
        <a:cs typeface="+mn-cs"/>
      </a:defRPr>
    </a:lvl2pPr>
    <a:lvl3pPr marL="4389120" algn="l" defTabSz="4389120" rtl="0" eaLnBrk="1" latinLnBrk="0" hangingPunct="1">
      <a:defRPr sz="8600" kern="1200">
        <a:solidFill>
          <a:schemeClr val="tx1"/>
        </a:solidFill>
        <a:latin typeface="+mn-lt"/>
        <a:ea typeface="+mn-ea"/>
        <a:cs typeface="+mn-cs"/>
      </a:defRPr>
    </a:lvl3pPr>
    <a:lvl4pPr marL="6583680" algn="l" defTabSz="4389120" rtl="0" eaLnBrk="1" latinLnBrk="0" hangingPunct="1">
      <a:defRPr sz="8600" kern="1200">
        <a:solidFill>
          <a:schemeClr val="tx1"/>
        </a:solidFill>
        <a:latin typeface="+mn-lt"/>
        <a:ea typeface="+mn-ea"/>
        <a:cs typeface="+mn-cs"/>
      </a:defRPr>
    </a:lvl4pPr>
    <a:lvl5pPr marL="8778240" algn="l" defTabSz="4389120" rtl="0" eaLnBrk="1" latinLnBrk="0" hangingPunct="1">
      <a:defRPr sz="8600" kern="1200">
        <a:solidFill>
          <a:schemeClr val="tx1"/>
        </a:solidFill>
        <a:latin typeface="+mn-lt"/>
        <a:ea typeface="+mn-ea"/>
        <a:cs typeface="+mn-cs"/>
      </a:defRPr>
    </a:lvl5pPr>
    <a:lvl6pPr marL="10972800" algn="l" defTabSz="4389120" rtl="0" eaLnBrk="1" latinLnBrk="0" hangingPunct="1">
      <a:defRPr sz="8600" kern="1200">
        <a:solidFill>
          <a:schemeClr val="tx1"/>
        </a:solidFill>
        <a:latin typeface="+mn-lt"/>
        <a:ea typeface="+mn-ea"/>
        <a:cs typeface="+mn-cs"/>
      </a:defRPr>
    </a:lvl6pPr>
    <a:lvl7pPr marL="13167360" algn="l" defTabSz="4389120" rtl="0" eaLnBrk="1" latinLnBrk="0" hangingPunct="1">
      <a:defRPr sz="8600" kern="1200">
        <a:solidFill>
          <a:schemeClr val="tx1"/>
        </a:solidFill>
        <a:latin typeface="+mn-lt"/>
        <a:ea typeface="+mn-ea"/>
        <a:cs typeface="+mn-cs"/>
      </a:defRPr>
    </a:lvl7pPr>
    <a:lvl8pPr marL="15361920" algn="l" defTabSz="4389120" rtl="0" eaLnBrk="1" latinLnBrk="0" hangingPunct="1">
      <a:defRPr sz="8600" kern="1200">
        <a:solidFill>
          <a:schemeClr val="tx1"/>
        </a:solidFill>
        <a:latin typeface="+mn-lt"/>
        <a:ea typeface="+mn-ea"/>
        <a:cs typeface="+mn-cs"/>
      </a:defRPr>
    </a:lvl8pPr>
    <a:lvl9pPr marL="17556480" algn="l" defTabSz="4389120" rtl="0" eaLnBrk="1" latinLnBrk="0" hangingPunct="1">
      <a:defRPr sz="86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0368">
          <p15:clr>
            <a:srgbClr val="A4A3A4"/>
          </p15:clr>
        </p15:guide>
        <p15:guide id="2" pos="13824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E8034E78-7F5D-4C2E-B375-FC64B27BC917}" styleName="Dark Style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5202B0CA-FC54-4496-8BCA-5EF66A818D29}" styleName="Dark Style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0660B408-B3CF-4A94-85FC-2B1E0A45F4A2}" styleName="Dark Style 2 - Accent 1/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 horzBarState="maximized">
    <p:restoredLeft sz="15620"/>
    <p:restoredTop sz="94660"/>
  </p:normalViewPr>
  <p:slideViewPr>
    <p:cSldViewPr>
      <p:cViewPr varScale="1">
        <p:scale>
          <a:sx n="22" d="100"/>
          <a:sy n="22" d="100"/>
        </p:scale>
        <p:origin x="828" y="96"/>
      </p:cViewPr>
      <p:guideLst>
        <p:guide orient="horz" pos="10368"/>
        <p:guide pos="13824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291840" y="10226042"/>
            <a:ext cx="37307520" cy="705612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583680" y="18653760"/>
            <a:ext cx="30723840" cy="841248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1945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43891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65836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8778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0972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31673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53619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75564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39C669-8878-42A9-AC3A-738F4136D1DC}" type="datetimeFigureOut">
              <a:rPr lang="en-US" smtClean="0"/>
              <a:pPr/>
              <a:t>10/31/2018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1392E-40BB-4D74-A00B-A73071733104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39C669-8878-42A9-AC3A-738F4136D1DC}" type="datetimeFigureOut">
              <a:rPr lang="en-US" smtClean="0"/>
              <a:pPr/>
              <a:t>10/31/2018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1392E-40BB-4D74-A00B-A73071733104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1821120" y="1318265"/>
            <a:ext cx="9875520" cy="2808732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194560" y="1318265"/>
            <a:ext cx="28895040" cy="2808732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39C669-8878-42A9-AC3A-738F4136D1DC}" type="datetimeFigureOut">
              <a:rPr lang="en-US" smtClean="0"/>
              <a:pPr/>
              <a:t>10/31/2018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1392E-40BB-4D74-A00B-A73071733104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39C669-8878-42A9-AC3A-738F4136D1DC}" type="datetimeFigureOut">
              <a:rPr lang="en-US" smtClean="0"/>
              <a:pPr/>
              <a:t>10/31/2018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1392E-40BB-4D74-A00B-A73071733104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67102" y="21153122"/>
            <a:ext cx="37307520" cy="6537960"/>
          </a:xfrm>
        </p:spPr>
        <p:txBody>
          <a:bodyPr anchor="t"/>
          <a:lstStyle>
            <a:lvl1pPr algn="l">
              <a:defRPr sz="192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67102" y="13952225"/>
            <a:ext cx="37307520" cy="7200898"/>
          </a:xfrm>
        </p:spPr>
        <p:txBody>
          <a:bodyPr anchor="b"/>
          <a:lstStyle>
            <a:lvl1pPr marL="0" indent="0">
              <a:buNone/>
              <a:defRPr sz="9600">
                <a:solidFill>
                  <a:schemeClr val="tx1">
                    <a:tint val="75000"/>
                  </a:schemeClr>
                </a:solidFill>
              </a:defRPr>
            </a:lvl1pPr>
            <a:lvl2pPr marL="2194560" indent="0">
              <a:buNone/>
              <a:defRPr sz="8600">
                <a:solidFill>
                  <a:schemeClr val="tx1">
                    <a:tint val="75000"/>
                  </a:schemeClr>
                </a:solidFill>
              </a:defRPr>
            </a:lvl2pPr>
            <a:lvl3pPr marL="4389120" indent="0">
              <a:buNone/>
              <a:defRPr sz="7700">
                <a:solidFill>
                  <a:schemeClr val="tx1">
                    <a:tint val="75000"/>
                  </a:schemeClr>
                </a:solidFill>
              </a:defRPr>
            </a:lvl3pPr>
            <a:lvl4pPr marL="6583680" indent="0">
              <a:buNone/>
              <a:defRPr sz="6700">
                <a:solidFill>
                  <a:schemeClr val="tx1">
                    <a:tint val="75000"/>
                  </a:schemeClr>
                </a:solidFill>
              </a:defRPr>
            </a:lvl4pPr>
            <a:lvl5pPr marL="8778240" indent="0">
              <a:buNone/>
              <a:defRPr sz="6700">
                <a:solidFill>
                  <a:schemeClr val="tx1">
                    <a:tint val="75000"/>
                  </a:schemeClr>
                </a:solidFill>
              </a:defRPr>
            </a:lvl5pPr>
            <a:lvl6pPr marL="10972800" indent="0">
              <a:buNone/>
              <a:defRPr sz="6700">
                <a:solidFill>
                  <a:schemeClr val="tx1">
                    <a:tint val="75000"/>
                  </a:schemeClr>
                </a:solidFill>
              </a:defRPr>
            </a:lvl6pPr>
            <a:lvl7pPr marL="13167360" indent="0">
              <a:buNone/>
              <a:defRPr sz="6700">
                <a:solidFill>
                  <a:schemeClr val="tx1">
                    <a:tint val="75000"/>
                  </a:schemeClr>
                </a:solidFill>
              </a:defRPr>
            </a:lvl7pPr>
            <a:lvl8pPr marL="15361920" indent="0">
              <a:buNone/>
              <a:defRPr sz="6700">
                <a:solidFill>
                  <a:schemeClr val="tx1">
                    <a:tint val="75000"/>
                  </a:schemeClr>
                </a:solidFill>
              </a:defRPr>
            </a:lvl8pPr>
            <a:lvl9pPr marL="17556480" indent="0">
              <a:buNone/>
              <a:defRPr sz="6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39C669-8878-42A9-AC3A-738F4136D1DC}" type="datetimeFigureOut">
              <a:rPr lang="en-US" smtClean="0"/>
              <a:pPr/>
              <a:t>10/31/2018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1392E-40BB-4D74-A00B-A73071733104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194560" y="7680963"/>
            <a:ext cx="19385280" cy="21724622"/>
          </a:xfrm>
        </p:spPr>
        <p:txBody>
          <a:bodyPr/>
          <a:lstStyle>
            <a:lvl1pPr>
              <a:defRPr sz="13400"/>
            </a:lvl1pPr>
            <a:lvl2pPr>
              <a:defRPr sz="11500"/>
            </a:lvl2pPr>
            <a:lvl3pPr>
              <a:defRPr sz="9600"/>
            </a:lvl3pPr>
            <a:lvl4pPr>
              <a:defRPr sz="8600"/>
            </a:lvl4pPr>
            <a:lvl5pPr>
              <a:defRPr sz="8600"/>
            </a:lvl5pPr>
            <a:lvl6pPr>
              <a:defRPr sz="8600"/>
            </a:lvl6pPr>
            <a:lvl7pPr>
              <a:defRPr sz="8600"/>
            </a:lvl7pPr>
            <a:lvl8pPr>
              <a:defRPr sz="8600"/>
            </a:lvl8pPr>
            <a:lvl9pPr>
              <a:defRPr sz="8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2311360" y="7680963"/>
            <a:ext cx="19385280" cy="21724622"/>
          </a:xfrm>
        </p:spPr>
        <p:txBody>
          <a:bodyPr/>
          <a:lstStyle>
            <a:lvl1pPr>
              <a:defRPr sz="13400"/>
            </a:lvl1pPr>
            <a:lvl2pPr>
              <a:defRPr sz="11500"/>
            </a:lvl2pPr>
            <a:lvl3pPr>
              <a:defRPr sz="9600"/>
            </a:lvl3pPr>
            <a:lvl4pPr>
              <a:defRPr sz="8600"/>
            </a:lvl4pPr>
            <a:lvl5pPr>
              <a:defRPr sz="8600"/>
            </a:lvl5pPr>
            <a:lvl6pPr>
              <a:defRPr sz="8600"/>
            </a:lvl6pPr>
            <a:lvl7pPr>
              <a:defRPr sz="8600"/>
            </a:lvl7pPr>
            <a:lvl8pPr>
              <a:defRPr sz="8600"/>
            </a:lvl8pPr>
            <a:lvl9pPr>
              <a:defRPr sz="8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39C669-8878-42A9-AC3A-738F4136D1DC}" type="datetimeFigureOut">
              <a:rPr lang="en-US" smtClean="0"/>
              <a:pPr/>
              <a:t>10/31/2018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1392E-40BB-4D74-A00B-A73071733104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94560" y="7368542"/>
            <a:ext cx="19392902" cy="3070858"/>
          </a:xfrm>
        </p:spPr>
        <p:txBody>
          <a:bodyPr anchor="b"/>
          <a:lstStyle>
            <a:lvl1pPr marL="0" indent="0">
              <a:buNone/>
              <a:defRPr sz="11500" b="1"/>
            </a:lvl1pPr>
            <a:lvl2pPr marL="2194560" indent="0">
              <a:buNone/>
              <a:defRPr sz="9600" b="1"/>
            </a:lvl2pPr>
            <a:lvl3pPr marL="4389120" indent="0">
              <a:buNone/>
              <a:defRPr sz="8600" b="1"/>
            </a:lvl3pPr>
            <a:lvl4pPr marL="6583680" indent="0">
              <a:buNone/>
              <a:defRPr sz="7700" b="1"/>
            </a:lvl4pPr>
            <a:lvl5pPr marL="8778240" indent="0">
              <a:buNone/>
              <a:defRPr sz="7700" b="1"/>
            </a:lvl5pPr>
            <a:lvl6pPr marL="10972800" indent="0">
              <a:buNone/>
              <a:defRPr sz="7700" b="1"/>
            </a:lvl6pPr>
            <a:lvl7pPr marL="13167360" indent="0">
              <a:buNone/>
              <a:defRPr sz="7700" b="1"/>
            </a:lvl7pPr>
            <a:lvl8pPr marL="15361920" indent="0">
              <a:buNone/>
              <a:defRPr sz="7700" b="1"/>
            </a:lvl8pPr>
            <a:lvl9pPr marL="17556480" indent="0">
              <a:buNone/>
              <a:defRPr sz="77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194560" y="10439400"/>
            <a:ext cx="19392902" cy="18966182"/>
          </a:xfrm>
        </p:spPr>
        <p:txBody>
          <a:bodyPr/>
          <a:lstStyle>
            <a:lvl1pPr>
              <a:defRPr sz="11500"/>
            </a:lvl1pPr>
            <a:lvl2pPr>
              <a:defRPr sz="9600"/>
            </a:lvl2pPr>
            <a:lvl3pPr>
              <a:defRPr sz="8600"/>
            </a:lvl3pPr>
            <a:lvl4pPr>
              <a:defRPr sz="7700"/>
            </a:lvl4pPr>
            <a:lvl5pPr>
              <a:defRPr sz="7700"/>
            </a:lvl5pPr>
            <a:lvl6pPr>
              <a:defRPr sz="7700"/>
            </a:lvl6pPr>
            <a:lvl7pPr>
              <a:defRPr sz="7700"/>
            </a:lvl7pPr>
            <a:lvl8pPr>
              <a:defRPr sz="7700"/>
            </a:lvl8pPr>
            <a:lvl9pPr>
              <a:defRPr sz="77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2296122" y="7368542"/>
            <a:ext cx="19400520" cy="3070858"/>
          </a:xfrm>
        </p:spPr>
        <p:txBody>
          <a:bodyPr anchor="b"/>
          <a:lstStyle>
            <a:lvl1pPr marL="0" indent="0">
              <a:buNone/>
              <a:defRPr sz="11500" b="1"/>
            </a:lvl1pPr>
            <a:lvl2pPr marL="2194560" indent="0">
              <a:buNone/>
              <a:defRPr sz="9600" b="1"/>
            </a:lvl2pPr>
            <a:lvl3pPr marL="4389120" indent="0">
              <a:buNone/>
              <a:defRPr sz="8600" b="1"/>
            </a:lvl3pPr>
            <a:lvl4pPr marL="6583680" indent="0">
              <a:buNone/>
              <a:defRPr sz="7700" b="1"/>
            </a:lvl4pPr>
            <a:lvl5pPr marL="8778240" indent="0">
              <a:buNone/>
              <a:defRPr sz="7700" b="1"/>
            </a:lvl5pPr>
            <a:lvl6pPr marL="10972800" indent="0">
              <a:buNone/>
              <a:defRPr sz="7700" b="1"/>
            </a:lvl6pPr>
            <a:lvl7pPr marL="13167360" indent="0">
              <a:buNone/>
              <a:defRPr sz="7700" b="1"/>
            </a:lvl7pPr>
            <a:lvl8pPr marL="15361920" indent="0">
              <a:buNone/>
              <a:defRPr sz="7700" b="1"/>
            </a:lvl8pPr>
            <a:lvl9pPr marL="17556480" indent="0">
              <a:buNone/>
              <a:defRPr sz="77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2296122" y="10439400"/>
            <a:ext cx="19400520" cy="18966182"/>
          </a:xfrm>
        </p:spPr>
        <p:txBody>
          <a:bodyPr/>
          <a:lstStyle>
            <a:lvl1pPr>
              <a:defRPr sz="11500"/>
            </a:lvl1pPr>
            <a:lvl2pPr>
              <a:defRPr sz="9600"/>
            </a:lvl2pPr>
            <a:lvl3pPr>
              <a:defRPr sz="8600"/>
            </a:lvl3pPr>
            <a:lvl4pPr>
              <a:defRPr sz="7700"/>
            </a:lvl4pPr>
            <a:lvl5pPr>
              <a:defRPr sz="7700"/>
            </a:lvl5pPr>
            <a:lvl6pPr>
              <a:defRPr sz="7700"/>
            </a:lvl6pPr>
            <a:lvl7pPr>
              <a:defRPr sz="7700"/>
            </a:lvl7pPr>
            <a:lvl8pPr>
              <a:defRPr sz="7700"/>
            </a:lvl8pPr>
            <a:lvl9pPr>
              <a:defRPr sz="77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39C669-8878-42A9-AC3A-738F4136D1DC}" type="datetimeFigureOut">
              <a:rPr lang="en-US" smtClean="0"/>
              <a:pPr/>
              <a:t>10/31/2018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1392E-40BB-4D74-A00B-A73071733104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39C669-8878-42A9-AC3A-738F4136D1DC}" type="datetimeFigureOut">
              <a:rPr lang="en-US" smtClean="0"/>
              <a:pPr/>
              <a:t>10/31/2018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1392E-40BB-4D74-A00B-A73071733104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39C669-8878-42A9-AC3A-738F4136D1DC}" type="datetimeFigureOut">
              <a:rPr lang="en-US" smtClean="0"/>
              <a:pPr/>
              <a:t>10/31/2018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1392E-40BB-4D74-A00B-A73071733104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94563" y="1310640"/>
            <a:ext cx="14439902" cy="5577840"/>
          </a:xfrm>
        </p:spPr>
        <p:txBody>
          <a:bodyPr anchor="b"/>
          <a:lstStyle>
            <a:lvl1pPr algn="l">
              <a:defRPr sz="96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160240" y="1310643"/>
            <a:ext cx="24536400" cy="28094942"/>
          </a:xfrm>
        </p:spPr>
        <p:txBody>
          <a:bodyPr/>
          <a:lstStyle>
            <a:lvl1pPr>
              <a:defRPr sz="15400"/>
            </a:lvl1pPr>
            <a:lvl2pPr>
              <a:defRPr sz="13400"/>
            </a:lvl2pPr>
            <a:lvl3pPr>
              <a:defRPr sz="11500"/>
            </a:lvl3pPr>
            <a:lvl4pPr>
              <a:defRPr sz="9600"/>
            </a:lvl4pPr>
            <a:lvl5pPr>
              <a:defRPr sz="9600"/>
            </a:lvl5pPr>
            <a:lvl6pPr>
              <a:defRPr sz="9600"/>
            </a:lvl6pPr>
            <a:lvl7pPr>
              <a:defRPr sz="9600"/>
            </a:lvl7pPr>
            <a:lvl8pPr>
              <a:defRPr sz="9600"/>
            </a:lvl8pPr>
            <a:lvl9pPr>
              <a:defRPr sz="9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194563" y="6888483"/>
            <a:ext cx="14439902" cy="22517102"/>
          </a:xfrm>
        </p:spPr>
        <p:txBody>
          <a:bodyPr/>
          <a:lstStyle>
            <a:lvl1pPr marL="0" indent="0">
              <a:buNone/>
              <a:defRPr sz="6700"/>
            </a:lvl1pPr>
            <a:lvl2pPr marL="2194560" indent="0">
              <a:buNone/>
              <a:defRPr sz="5800"/>
            </a:lvl2pPr>
            <a:lvl3pPr marL="4389120" indent="0">
              <a:buNone/>
              <a:defRPr sz="4800"/>
            </a:lvl3pPr>
            <a:lvl4pPr marL="6583680" indent="0">
              <a:buNone/>
              <a:defRPr sz="4300"/>
            </a:lvl4pPr>
            <a:lvl5pPr marL="8778240" indent="0">
              <a:buNone/>
              <a:defRPr sz="4300"/>
            </a:lvl5pPr>
            <a:lvl6pPr marL="10972800" indent="0">
              <a:buNone/>
              <a:defRPr sz="4300"/>
            </a:lvl6pPr>
            <a:lvl7pPr marL="13167360" indent="0">
              <a:buNone/>
              <a:defRPr sz="4300"/>
            </a:lvl7pPr>
            <a:lvl8pPr marL="15361920" indent="0">
              <a:buNone/>
              <a:defRPr sz="4300"/>
            </a:lvl8pPr>
            <a:lvl9pPr marL="17556480" indent="0">
              <a:buNone/>
              <a:defRPr sz="43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39C669-8878-42A9-AC3A-738F4136D1DC}" type="datetimeFigureOut">
              <a:rPr lang="en-US" smtClean="0"/>
              <a:pPr/>
              <a:t>10/31/2018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1392E-40BB-4D74-A00B-A73071733104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02982" y="23042880"/>
            <a:ext cx="26334720" cy="2720342"/>
          </a:xfrm>
        </p:spPr>
        <p:txBody>
          <a:bodyPr anchor="b"/>
          <a:lstStyle>
            <a:lvl1pPr algn="l">
              <a:defRPr sz="96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602982" y="2941320"/>
            <a:ext cx="26334720" cy="19751040"/>
          </a:xfrm>
        </p:spPr>
        <p:txBody>
          <a:bodyPr/>
          <a:lstStyle>
            <a:lvl1pPr marL="0" indent="0">
              <a:buNone/>
              <a:defRPr sz="15400"/>
            </a:lvl1pPr>
            <a:lvl2pPr marL="2194560" indent="0">
              <a:buNone/>
              <a:defRPr sz="13400"/>
            </a:lvl2pPr>
            <a:lvl3pPr marL="4389120" indent="0">
              <a:buNone/>
              <a:defRPr sz="11500"/>
            </a:lvl3pPr>
            <a:lvl4pPr marL="6583680" indent="0">
              <a:buNone/>
              <a:defRPr sz="9600"/>
            </a:lvl4pPr>
            <a:lvl5pPr marL="8778240" indent="0">
              <a:buNone/>
              <a:defRPr sz="9600"/>
            </a:lvl5pPr>
            <a:lvl6pPr marL="10972800" indent="0">
              <a:buNone/>
              <a:defRPr sz="9600"/>
            </a:lvl6pPr>
            <a:lvl7pPr marL="13167360" indent="0">
              <a:buNone/>
              <a:defRPr sz="9600"/>
            </a:lvl7pPr>
            <a:lvl8pPr marL="15361920" indent="0">
              <a:buNone/>
              <a:defRPr sz="9600"/>
            </a:lvl8pPr>
            <a:lvl9pPr marL="17556480" indent="0">
              <a:buNone/>
              <a:defRPr sz="96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02982" y="25763222"/>
            <a:ext cx="26334720" cy="3863338"/>
          </a:xfrm>
        </p:spPr>
        <p:txBody>
          <a:bodyPr/>
          <a:lstStyle>
            <a:lvl1pPr marL="0" indent="0">
              <a:buNone/>
              <a:defRPr sz="6700"/>
            </a:lvl1pPr>
            <a:lvl2pPr marL="2194560" indent="0">
              <a:buNone/>
              <a:defRPr sz="5800"/>
            </a:lvl2pPr>
            <a:lvl3pPr marL="4389120" indent="0">
              <a:buNone/>
              <a:defRPr sz="4800"/>
            </a:lvl3pPr>
            <a:lvl4pPr marL="6583680" indent="0">
              <a:buNone/>
              <a:defRPr sz="4300"/>
            </a:lvl4pPr>
            <a:lvl5pPr marL="8778240" indent="0">
              <a:buNone/>
              <a:defRPr sz="4300"/>
            </a:lvl5pPr>
            <a:lvl6pPr marL="10972800" indent="0">
              <a:buNone/>
              <a:defRPr sz="4300"/>
            </a:lvl6pPr>
            <a:lvl7pPr marL="13167360" indent="0">
              <a:buNone/>
              <a:defRPr sz="4300"/>
            </a:lvl7pPr>
            <a:lvl8pPr marL="15361920" indent="0">
              <a:buNone/>
              <a:defRPr sz="4300"/>
            </a:lvl8pPr>
            <a:lvl9pPr marL="17556480" indent="0">
              <a:buNone/>
              <a:defRPr sz="43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39C669-8878-42A9-AC3A-738F4136D1DC}" type="datetimeFigureOut">
              <a:rPr lang="en-US" smtClean="0"/>
              <a:pPr/>
              <a:t>10/31/2018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1392E-40BB-4D74-A00B-A73071733104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194560" y="1318262"/>
            <a:ext cx="39502080" cy="5486400"/>
          </a:xfrm>
          <a:prstGeom prst="rect">
            <a:avLst/>
          </a:prstGeom>
        </p:spPr>
        <p:txBody>
          <a:bodyPr vert="horz" lIns="438912" tIns="219456" rIns="438912" bIns="219456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94560" y="7680963"/>
            <a:ext cx="39502080" cy="21724622"/>
          </a:xfrm>
          <a:prstGeom prst="rect">
            <a:avLst/>
          </a:prstGeom>
        </p:spPr>
        <p:txBody>
          <a:bodyPr vert="horz" lIns="438912" tIns="219456" rIns="438912" bIns="219456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194560" y="30510482"/>
            <a:ext cx="10241280" cy="1752600"/>
          </a:xfrm>
          <a:prstGeom prst="rect">
            <a:avLst/>
          </a:prstGeom>
        </p:spPr>
        <p:txBody>
          <a:bodyPr vert="horz" lIns="438912" tIns="219456" rIns="438912" bIns="219456" rtlCol="0" anchor="ctr"/>
          <a:lstStyle>
            <a:lvl1pPr algn="l">
              <a:defRPr sz="5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39C669-8878-42A9-AC3A-738F4136D1DC}" type="datetimeFigureOut">
              <a:rPr lang="en-US" smtClean="0"/>
              <a:pPr/>
              <a:t>10/31/2018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996160" y="30510482"/>
            <a:ext cx="13898880" cy="1752600"/>
          </a:xfrm>
          <a:prstGeom prst="rect">
            <a:avLst/>
          </a:prstGeom>
        </p:spPr>
        <p:txBody>
          <a:bodyPr vert="horz" lIns="438912" tIns="219456" rIns="438912" bIns="219456" rtlCol="0" anchor="ctr"/>
          <a:lstStyle>
            <a:lvl1pPr algn="ctr">
              <a:defRPr sz="5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1455360" y="30510482"/>
            <a:ext cx="10241280" cy="1752600"/>
          </a:xfrm>
          <a:prstGeom prst="rect">
            <a:avLst/>
          </a:prstGeom>
        </p:spPr>
        <p:txBody>
          <a:bodyPr vert="horz" lIns="438912" tIns="219456" rIns="438912" bIns="219456" rtlCol="0" anchor="ctr"/>
          <a:lstStyle>
            <a:lvl1pPr algn="r">
              <a:defRPr sz="5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C1392E-40BB-4D74-A00B-A73071733104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389120" rtl="0" eaLnBrk="1" latinLnBrk="0" hangingPunct="1">
        <a:spcBef>
          <a:spcPct val="0"/>
        </a:spcBef>
        <a:buNone/>
        <a:defRPr sz="211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645920" indent="-1645920" algn="l" defTabSz="4389120" rtl="0" eaLnBrk="1" latinLnBrk="0" hangingPunct="1">
        <a:spcBef>
          <a:spcPct val="20000"/>
        </a:spcBef>
        <a:buFont typeface="Arial" pitchFamily="34" charset="0"/>
        <a:buChar char="•"/>
        <a:defRPr sz="15400" kern="1200">
          <a:solidFill>
            <a:schemeClr val="tx1"/>
          </a:solidFill>
          <a:latin typeface="+mn-lt"/>
          <a:ea typeface="+mn-ea"/>
          <a:cs typeface="+mn-cs"/>
        </a:defRPr>
      </a:lvl1pPr>
      <a:lvl2pPr marL="3566160" indent="-1371600" algn="l" defTabSz="4389120" rtl="0" eaLnBrk="1" latinLnBrk="0" hangingPunct="1">
        <a:spcBef>
          <a:spcPct val="20000"/>
        </a:spcBef>
        <a:buFont typeface="Arial" pitchFamily="34" charset="0"/>
        <a:buChar char="–"/>
        <a:defRPr sz="13400" kern="1200">
          <a:solidFill>
            <a:schemeClr val="tx1"/>
          </a:solidFill>
          <a:latin typeface="+mn-lt"/>
          <a:ea typeface="+mn-ea"/>
          <a:cs typeface="+mn-cs"/>
        </a:defRPr>
      </a:lvl2pPr>
      <a:lvl3pPr marL="5486400" indent="-1097280" algn="l" defTabSz="4389120" rtl="0" eaLnBrk="1" latinLnBrk="0" hangingPunct="1">
        <a:spcBef>
          <a:spcPct val="20000"/>
        </a:spcBef>
        <a:buFont typeface="Arial" pitchFamily="34" charset="0"/>
        <a:buChar char="•"/>
        <a:defRPr sz="11500" kern="1200">
          <a:solidFill>
            <a:schemeClr val="tx1"/>
          </a:solidFill>
          <a:latin typeface="+mn-lt"/>
          <a:ea typeface="+mn-ea"/>
          <a:cs typeface="+mn-cs"/>
        </a:defRPr>
      </a:lvl3pPr>
      <a:lvl4pPr marL="7680960" indent="-1097280" algn="l" defTabSz="4389120" rtl="0" eaLnBrk="1" latinLnBrk="0" hangingPunct="1">
        <a:spcBef>
          <a:spcPct val="20000"/>
        </a:spcBef>
        <a:buFont typeface="Arial" pitchFamily="34" charset="0"/>
        <a:buChar char="–"/>
        <a:defRPr sz="9600" kern="1200">
          <a:solidFill>
            <a:schemeClr val="tx1"/>
          </a:solidFill>
          <a:latin typeface="+mn-lt"/>
          <a:ea typeface="+mn-ea"/>
          <a:cs typeface="+mn-cs"/>
        </a:defRPr>
      </a:lvl4pPr>
      <a:lvl5pPr marL="9875520" indent="-1097280" algn="l" defTabSz="4389120" rtl="0" eaLnBrk="1" latinLnBrk="0" hangingPunct="1">
        <a:spcBef>
          <a:spcPct val="20000"/>
        </a:spcBef>
        <a:buFont typeface="Arial" pitchFamily="34" charset="0"/>
        <a:buChar char="»"/>
        <a:defRPr sz="9600" kern="1200">
          <a:solidFill>
            <a:schemeClr val="tx1"/>
          </a:solidFill>
          <a:latin typeface="+mn-lt"/>
          <a:ea typeface="+mn-ea"/>
          <a:cs typeface="+mn-cs"/>
        </a:defRPr>
      </a:lvl5pPr>
      <a:lvl6pPr marL="12070080" indent="-1097280" algn="l" defTabSz="4389120" rtl="0" eaLnBrk="1" latinLnBrk="0" hangingPunct="1">
        <a:spcBef>
          <a:spcPct val="20000"/>
        </a:spcBef>
        <a:buFont typeface="Arial" pitchFamily="34" charset="0"/>
        <a:buChar char="•"/>
        <a:defRPr sz="9600" kern="1200">
          <a:solidFill>
            <a:schemeClr val="tx1"/>
          </a:solidFill>
          <a:latin typeface="+mn-lt"/>
          <a:ea typeface="+mn-ea"/>
          <a:cs typeface="+mn-cs"/>
        </a:defRPr>
      </a:lvl6pPr>
      <a:lvl7pPr marL="14264640" indent="-1097280" algn="l" defTabSz="4389120" rtl="0" eaLnBrk="1" latinLnBrk="0" hangingPunct="1">
        <a:spcBef>
          <a:spcPct val="20000"/>
        </a:spcBef>
        <a:buFont typeface="Arial" pitchFamily="34" charset="0"/>
        <a:buChar char="•"/>
        <a:defRPr sz="9600" kern="1200">
          <a:solidFill>
            <a:schemeClr val="tx1"/>
          </a:solidFill>
          <a:latin typeface="+mn-lt"/>
          <a:ea typeface="+mn-ea"/>
          <a:cs typeface="+mn-cs"/>
        </a:defRPr>
      </a:lvl7pPr>
      <a:lvl8pPr marL="16459200" indent="-1097280" algn="l" defTabSz="4389120" rtl="0" eaLnBrk="1" latinLnBrk="0" hangingPunct="1">
        <a:spcBef>
          <a:spcPct val="20000"/>
        </a:spcBef>
        <a:buFont typeface="Arial" pitchFamily="34" charset="0"/>
        <a:buChar char="•"/>
        <a:defRPr sz="9600" kern="1200">
          <a:solidFill>
            <a:schemeClr val="tx1"/>
          </a:solidFill>
          <a:latin typeface="+mn-lt"/>
          <a:ea typeface="+mn-ea"/>
          <a:cs typeface="+mn-cs"/>
        </a:defRPr>
      </a:lvl8pPr>
      <a:lvl9pPr marL="18653760" indent="-1097280" algn="l" defTabSz="4389120" rtl="0" eaLnBrk="1" latinLnBrk="0" hangingPunct="1">
        <a:spcBef>
          <a:spcPct val="20000"/>
        </a:spcBef>
        <a:buFont typeface="Arial" pitchFamily="34" charset="0"/>
        <a:buChar char="•"/>
        <a:defRPr sz="9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389120" rtl="0" eaLnBrk="1" latinLnBrk="0" hangingPunct="1">
        <a:defRPr sz="8600" kern="1200">
          <a:solidFill>
            <a:schemeClr val="tx1"/>
          </a:solidFill>
          <a:latin typeface="+mn-lt"/>
          <a:ea typeface="+mn-ea"/>
          <a:cs typeface="+mn-cs"/>
        </a:defRPr>
      </a:lvl1pPr>
      <a:lvl2pPr marL="2194560" algn="l" defTabSz="4389120" rtl="0" eaLnBrk="1" latinLnBrk="0" hangingPunct="1">
        <a:defRPr sz="8600" kern="1200">
          <a:solidFill>
            <a:schemeClr val="tx1"/>
          </a:solidFill>
          <a:latin typeface="+mn-lt"/>
          <a:ea typeface="+mn-ea"/>
          <a:cs typeface="+mn-cs"/>
        </a:defRPr>
      </a:lvl2pPr>
      <a:lvl3pPr marL="4389120" algn="l" defTabSz="4389120" rtl="0" eaLnBrk="1" latinLnBrk="0" hangingPunct="1">
        <a:defRPr sz="8600" kern="1200">
          <a:solidFill>
            <a:schemeClr val="tx1"/>
          </a:solidFill>
          <a:latin typeface="+mn-lt"/>
          <a:ea typeface="+mn-ea"/>
          <a:cs typeface="+mn-cs"/>
        </a:defRPr>
      </a:lvl3pPr>
      <a:lvl4pPr marL="6583680" algn="l" defTabSz="4389120" rtl="0" eaLnBrk="1" latinLnBrk="0" hangingPunct="1">
        <a:defRPr sz="8600" kern="1200">
          <a:solidFill>
            <a:schemeClr val="tx1"/>
          </a:solidFill>
          <a:latin typeface="+mn-lt"/>
          <a:ea typeface="+mn-ea"/>
          <a:cs typeface="+mn-cs"/>
        </a:defRPr>
      </a:lvl4pPr>
      <a:lvl5pPr marL="8778240" algn="l" defTabSz="4389120" rtl="0" eaLnBrk="1" latinLnBrk="0" hangingPunct="1">
        <a:defRPr sz="8600" kern="1200">
          <a:solidFill>
            <a:schemeClr val="tx1"/>
          </a:solidFill>
          <a:latin typeface="+mn-lt"/>
          <a:ea typeface="+mn-ea"/>
          <a:cs typeface="+mn-cs"/>
        </a:defRPr>
      </a:lvl5pPr>
      <a:lvl6pPr marL="10972800" algn="l" defTabSz="4389120" rtl="0" eaLnBrk="1" latinLnBrk="0" hangingPunct="1">
        <a:defRPr sz="8600" kern="1200">
          <a:solidFill>
            <a:schemeClr val="tx1"/>
          </a:solidFill>
          <a:latin typeface="+mn-lt"/>
          <a:ea typeface="+mn-ea"/>
          <a:cs typeface="+mn-cs"/>
        </a:defRPr>
      </a:lvl6pPr>
      <a:lvl7pPr marL="13167360" algn="l" defTabSz="4389120" rtl="0" eaLnBrk="1" latinLnBrk="0" hangingPunct="1">
        <a:defRPr sz="8600" kern="1200">
          <a:solidFill>
            <a:schemeClr val="tx1"/>
          </a:solidFill>
          <a:latin typeface="+mn-lt"/>
          <a:ea typeface="+mn-ea"/>
          <a:cs typeface="+mn-cs"/>
        </a:defRPr>
      </a:lvl7pPr>
      <a:lvl8pPr marL="15361920" algn="l" defTabSz="4389120" rtl="0" eaLnBrk="1" latinLnBrk="0" hangingPunct="1">
        <a:defRPr sz="8600" kern="1200">
          <a:solidFill>
            <a:schemeClr val="tx1"/>
          </a:solidFill>
          <a:latin typeface="+mn-lt"/>
          <a:ea typeface="+mn-ea"/>
          <a:cs typeface="+mn-cs"/>
        </a:defRPr>
      </a:lvl8pPr>
      <a:lvl9pPr marL="17556480" algn="l" defTabSz="4389120" rtl="0" eaLnBrk="1" latinLnBrk="0" hangingPunct="1">
        <a:defRPr sz="8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Rectangle 35"/>
          <p:cNvSpPr/>
          <p:nvPr/>
        </p:nvSpPr>
        <p:spPr>
          <a:xfrm>
            <a:off x="0" y="5943600"/>
            <a:ext cx="43891200" cy="26974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0" name="TextBox 49"/>
          <p:cNvSpPr txBox="1"/>
          <p:nvPr/>
        </p:nvSpPr>
        <p:spPr>
          <a:xfrm>
            <a:off x="16002000" y="6781800"/>
            <a:ext cx="12877800" cy="15087600"/>
          </a:xfrm>
          <a:prstGeom prst="rect">
            <a:avLst/>
          </a:prstGeom>
          <a:solidFill>
            <a:schemeClr val="bg1"/>
          </a:solidFill>
          <a:ln w="190500">
            <a:solidFill>
              <a:schemeClr val="tx1"/>
            </a:solidFill>
          </a:ln>
        </p:spPr>
        <p:txBody>
          <a:bodyPr wrap="square" lIns="457200" tIns="274320" rIns="457200" bIns="457200" rtlCol="0">
            <a:noAutofit/>
          </a:bodyPr>
          <a:lstStyle/>
          <a:p>
            <a:pPr algn="ctr">
              <a:spcBef>
                <a:spcPts val="50"/>
              </a:spcBef>
            </a:pPr>
            <a:r>
              <a:rPr lang="en-US" sz="4000" b="1" dirty="0" smtClean="0">
                <a:latin typeface="Arial" pitchFamily="34" charset="0"/>
                <a:cs typeface="Arial" pitchFamily="34" charset="0"/>
              </a:rPr>
              <a:t>Methodology</a:t>
            </a:r>
          </a:p>
          <a:p>
            <a:pPr algn="just">
              <a:spcBef>
                <a:spcPts val="600"/>
              </a:spcBef>
              <a:buNone/>
              <a:tabLst>
                <a:tab pos="342900" algn="l"/>
              </a:tabLst>
            </a:pPr>
            <a:r>
              <a:rPr lang="en-US" sz="2800" dirty="0" smtClean="0">
                <a:latin typeface="Arial" pitchFamily="34" charset="0"/>
                <a:cs typeface="Arial" pitchFamily="34" charset="0"/>
              </a:rPr>
              <a:t>These are my methods.</a:t>
            </a:r>
            <a:endParaRPr lang="en-US" sz="2800" dirty="0"/>
          </a:p>
        </p:txBody>
      </p:sp>
      <p:sp>
        <p:nvSpPr>
          <p:cNvPr id="35" name="Rectangle 34"/>
          <p:cNvSpPr/>
          <p:nvPr/>
        </p:nvSpPr>
        <p:spPr>
          <a:xfrm>
            <a:off x="0" y="0"/>
            <a:ext cx="43891200" cy="5867400"/>
          </a:xfrm>
          <a:prstGeom prst="rect">
            <a:avLst/>
          </a:prstGeom>
          <a:solidFill>
            <a:schemeClr val="accent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57200" tIns="457200" rIns="457200" bIns="457200" rtlCol="0" anchor="ctr"/>
          <a:lstStyle/>
          <a:p>
            <a:pPr algn="ctr"/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5562600" y="457200"/>
            <a:ext cx="32994600" cy="3657600"/>
          </a:xfrm>
        </p:spPr>
        <p:txBody>
          <a:bodyPr lIns="457200" tIns="457200" rIns="457200" bIns="457200">
            <a:noAutofit/>
          </a:bodyPr>
          <a:lstStyle/>
          <a:p>
            <a:r>
              <a:rPr lang="en-US" sz="9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Project Title</a:t>
            </a:r>
            <a:endParaRPr lang="en-US" sz="96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>
          <a:xfrm>
            <a:off x="990600" y="6858000"/>
            <a:ext cx="14554200" cy="7315200"/>
          </a:xfrm>
          <a:solidFill>
            <a:schemeClr val="bg1"/>
          </a:solidFill>
          <a:ln w="190500" cap="rnd" cmpd="sng">
            <a:solidFill>
              <a:schemeClr val="tx1"/>
            </a:solidFill>
          </a:ln>
        </p:spPr>
        <p:txBody>
          <a:bodyPr lIns="457200" tIns="274320" rIns="457200" bIns="457200">
            <a:no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en-US" sz="3600" b="1" dirty="0" smtClean="0">
                <a:latin typeface="Arial" pitchFamily="34" charset="0"/>
                <a:cs typeface="Arial" pitchFamily="34" charset="0"/>
              </a:rPr>
              <a:t>Abstract</a:t>
            </a:r>
          </a:p>
          <a:p>
            <a:pPr marL="0" indent="0" algn="just">
              <a:spcBef>
                <a:spcPts val="600"/>
              </a:spcBef>
              <a:buNone/>
            </a:pPr>
            <a:r>
              <a:rPr lang="en-US" sz="2400" dirty="0" smtClean="0">
                <a:latin typeface="Arial" pitchFamily="34" charset="0"/>
                <a:cs typeface="Arial" pitchFamily="34" charset="0"/>
              </a:rPr>
              <a:t>Abstract text</a:t>
            </a:r>
            <a:endParaRPr lang="en-US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Content Placeholder 7"/>
          <p:cNvSpPr>
            <a:spLocks noGrp="1"/>
          </p:cNvSpPr>
          <p:nvPr>
            <p:ph sz="quarter" idx="4"/>
          </p:nvPr>
        </p:nvSpPr>
        <p:spPr>
          <a:xfrm>
            <a:off x="990600" y="14782800"/>
            <a:ext cx="14478000" cy="16916400"/>
          </a:xfrm>
          <a:solidFill>
            <a:schemeClr val="bg1"/>
          </a:solidFill>
          <a:ln w="190500">
            <a:solidFill>
              <a:schemeClr val="tx1"/>
            </a:solidFill>
          </a:ln>
        </p:spPr>
        <p:txBody>
          <a:bodyPr lIns="457200" tIns="274320" rIns="457200" bIns="457200">
            <a:noAutofit/>
          </a:bodyPr>
          <a:lstStyle/>
          <a:p>
            <a:pPr marL="0" indent="0" algn="ctr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3600" b="1" dirty="0" smtClean="0">
                <a:latin typeface="Arial" pitchFamily="34" charset="0"/>
                <a:cs typeface="Arial" pitchFamily="34" charset="0"/>
              </a:rPr>
              <a:t>Introduction</a:t>
            </a:r>
          </a:p>
          <a:p>
            <a:pPr marL="0" indent="0" algn="just">
              <a:lnSpc>
                <a:spcPct val="120000"/>
              </a:lnSpc>
              <a:spcBef>
                <a:spcPts val="600"/>
              </a:spcBef>
              <a:buNone/>
            </a:pPr>
            <a:r>
              <a:rPr lang="en-US" sz="2400" dirty="0" smtClean="0">
                <a:latin typeface="Arial" pitchFamily="34" charset="0"/>
                <a:cs typeface="Arial" pitchFamily="34" charset="0"/>
              </a:rPr>
              <a:t>Introduction text goes here.</a:t>
            </a:r>
            <a:endParaRPr lang="en-US" sz="2000" dirty="0" smtClean="0">
              <a:latin typeface="Arial" pitchFamily="34" charset="0"/>
              <a:cs typeface="Arial" pitchFamily="34" charset="0"/>
            </a:endParaRP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endParaRPr lang="en-US" sz="2400" dirty="0">
              <a:latin typeface="Arial" pitchFamily="34" charset="0"/>
              <a:cs typeface="Arial" pitchFamily="34" charset="0"/>
            </a:endParaRP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495800" y="3886200"/>
            <a:ext cx="34671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Authors</a:t>
            </a:r>
            <a:endParaRPr lang="en-US" sz="4400" b="1" baseline="300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n-US" sz="4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Affiliation (Where was the project performed?)</a:t>
            </a:r>
            <a:endParaRPr lang="en-US" sz="44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6092055" y="22402800"/>
            <a:ext cx="12801600" cy="9296400"/>
          </a:xfrm>
          <a:prstGeom prst="rect">
            <a:avLst/>
          </a:prstGeom>
          <a:solidFill>
            <a:schemeClr val="bg1"/>
          </a:solidFill>
          <a:ln w="190500">
            <a:solidFill>
              <a:schemeClr val="tx1"/>
            </a:solidFill>
          </a:ln>
        </p:spPr>
        <p:txBody>
          <a:bodyPr wrap="square" lIns="457200" tIns="274320" rIns="457200" bIns="457200" rtlCol="0">
            <a:noAutofit/>
          </a:bodyPr>
          <a:lstStyle/>
          <a:p>
            <a:pPr algn="ctr">
              <a:spcBef>
                <a:spcPts val="50"/>
              </a:spcBef>
            </a:pPr>
            <a:r>
              <a:rPr lang="en-US" sz="3600" b="1" dirty="0" smtClean="0">
                <a:latin typeface="Arial" pitchFamily="34" charset="0"/>
                <a:cs typeface="Arial" pitchFamily="34" charset="0"/>
              </a:rPr>
              <a:t>Results</a:t>
            </a:r>
          </a:p>
          <a:p>
            <a:pPr algn="just">
              <a:spcBef>
                <a:spcPts val="600"/>
              </a:spcBef>
              <a:buNone/>
              <a:tabLst>
                <a:tab pos="342900" algn="l"/>
              </a:tabLst>
            </a:pPr>
            <a:r>
              <a:rPr lang="en-US" sz="2400" dirty="0" smtClean="0">
                <a:latin typeface="Arial" pitchFamily="34" charset="0"/>
                <a:cs typeface="Arial" pitchFamily="34" charset="0"/>
              </a:rPr>
              <a:t>Here are my results.</a:t>
            </a:r>
            <a:endParaRPr lang="en-US" sz="4400" dirty="0"/>
          </a:p>
        </p:txBody>
      </p:sp>
      <p:sp>
        <p:nvSpPr>
          <p:cNvPr id="13" name="TextBox 12"/>
          <p:cNvSpPr txBox="1"/>
          <p:nvPr/>
        </p:nvSpPr>
        <p:spPr>
          <a:xfrm>
            <a:off x="29489400" y="6858000"/>
            <a:ext cx="13487400" cy="12420600"/>
          </a:xfrm>
          <a:prstGeom prst="rect">
            <a:avLst/>
          </a:prstGeom>
          <a:solidFill>
            <a:schemeClr val="bg1"/>
          </a:solidFill>
          <a:ln w="190500">
            <a:solidFill>
              <a:schemeClr val="tx1"/>
            </a:solidFill>
          </a:ln>
        </p:spPr>
        <p:txBody>
          <a:bodyPr wrap="square" lIns="457200" tIns="274320" rIns="457200" bIns="457200" rtlCol="0">
            <a:noAutofit/>
          </a:bodyPr>
          <a:lstStyle/>
          <a:p>
            <a:pPr algn="ctr">
              <a:spcBef>
                <a:spcPts val="600"/>
              </a:spcBef>
            </a:pPr>
            <a:r>
              <a:rPr lang="en-US" sz="3600" b="1" dirty="0" smtClean="0">
                <a:latin typeface="Arial" pitchFamily="34" charset="0"/>
                <a:cs typeface="Arial" pitchFamily="34" charset="0"/>
              </a:rPr>
              <a:t>Discussion</a:t>
            </a:r>
          </a:p>
          <a:p>
            <a:pPr algn="just">
              <a:spcBef>
                <a:spcPts val="600"/>
              </a:spcBef>
            </a:pPr>
            <a:r>
              <a:rPr lang="en-US" sz="2400" dirty="0" smtClean="0">
                <a:latin typeface="Arial" pitchFamily="34" charset="0"/>
                <a:cs typeface="Arial" pitchFamily="34" charset="0"/>
              </a:rPr>
              <a:t>Text goes here</a:t>
            </a:r>
            <a:endParaRPr lang="en-US" sz="3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9641800" y="26898600"/>
            <a:ext cx="13411200" cy="4800600"/>
          </a:xfrm>
          <a:prstGeom prst="rect">
            <a:avLst/>
          </a:prstGeom>
          <a:solidFill>
            <a:schemeClr val="bg1"/>
          </a:solidFill>
          <a:ln w="190500">
            <a:solidFill>
              <a:schemeClr val="tx1"/>
            </a:solidFill>
          </a:ln>
        </p:spPr>
        <p:txBody>
          <a:bodyPr wrap="square" lIns="457200" tIns="274320" rIns="457200" bIns="457200" rtlCol="0">
            <a:noAutofit/>
          </a:bodyPr>
          <a:lstStyle/>
          <a:p>
            <a:pPr algn="ctr"/>
            <a:r>
              <a:rPr lang="en-US" sz="3600" b="1" dirty="0" smtClean="0">
                <a:latin typeface="Arial" pitchFamily="34" charset="0"/>
                <a:cs typeface="Arial" pitchFamily="34" charset="0"/>
              </a:rPr>
              <a:t>Acknowledgements</a:t>
            </a:r>
          </a:p>
          <a:p>
            <a:pPr algn="just">
              <a:spcBef>
                <a:spcPts val="600"/>
              </a:spcBef>
            </a:pPr>
            <a:r>
              <a:rPr lang="en-US" sz="2400" dirty="0" smtClean="0">
                <a:latin typeface="Arial" pitchFamily="34" charset="0"/>
                <a:cs typeface="Arial" pitchFamily="34" charset="0"/>
              </a:rPr>
              <a:t>Text goes here.</a:t>
            </a:r>
            <a:endParaRPr lang="en-US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29565600" y="19926300"/>
            <a:ext cx="13487400" cy="6172200"/>
          </a:xfrm>
          <a:prstGeom prst="rect">
            <a:avLst/>
          </a:prstGeom>
          <a:solidFill>
            <a:schemeClr val="bg1"/>
          </a:solidFill>
          <a:ln w="190500">
            <a:solidFill>
              <a:schemeClr val="tx1"/>
            </a:solidFill>
          </a:ln>
        </p:spPr>
        <p:txBody>
          <a:bodyPr wrap="square" lIns="457200" tIns="457200" rIns="457200" bIns="457200" rtlCol="0">
            <a:noAutofit/>
          </a:bodyPr>
          <a:lstStyle/>
          <a:p>
            <a:pPr algn="ctr"/>
            <a:r>
              <a:rPr lang="en-US" sz="4000" b="1" dirty="0" smtClean="0">
                <a:latin typeface="Arial" pitchFamily="34" charset="0"/>
                <a:cs typeface="Arial" pitchFamily="34" charset="0"/>
              </a:rPr>
              <a:t>References</a:t>
            </a:r>
          </a:p>
          <a:p>
            <a:pPr marL="342900" indent="-342900"/>
            <a:r>
              <a:rPr lang="en-US" sz="2400" dirty="0" smtClean="0">
                <a:latin typeface="Arial" pitchFamily="34" charset="0"/>
                <a:cs typeface="Arial" pitchFamily="34" charset="0"/>
              </a:rPr>
              <a:t>List your references here</a:t>
            </a:r>
            <a:r>
              <a:rPr lang="en-US" sz="1900" dirty="0" smtClean="0">
                <a:latin typeface="Arial" pitchFamily="34" charset="0"/>
                <a:cs typeface="Arial" pitchFamily="34" charset="0"/>
              </a:rPr>
              <a:t>. </a:t>
            </a:r>
          </a:p>
          <a:p>
            <a:endParaRPr lang="en-US" sz="1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-10287000" y="2209800"/>
            <a:ext cx="8382000" cy="15973604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dirty="0" smtClean="0"/>
              <a:t>This template is geared more towards projects in STEM fields. Pictures </a:t>
            </a:r>
            <a:r>
              <a:rPr lang="en-US" smtClean="0"/>
              <a:t>are encouraged</a:t>
            </a:r>
            <a:r>
              <a:rPr lang="en-US" dirty="0" smtClean="0"/>
              <a:t>. Feel free to change colors, as well as titles and format. This template is merely a starting point. 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Equity</Template>
  <TotalTime>2176</TotalTime>
  <Words>84</Words>
  <Application>Microsoft Office PowerPoint</Application>
  <PresentationFormat>Custom</PresentationFormat>
  <Paragraphs>20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Calibri</vt:lpstr>
      <vt:lpstr>Office Theme</vt:lpstr>
      <vt:lpstr>Project Title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Little Niki</dc:creator>
  <cp:lastModifiedBy>Office of Student Research and Innovation</cp:lastModifiedBy>
  <cp:revision>163</cp:revision>
  <dcterms:created xsi:type="dcterms:W3CDTF">2011-03-24T16:56:17Z</dcterms:created>
  <dcterms:modified xsi:type="dcterms:W3CDTF">2018-10-31T16:44:27Z</dcterms:modified>
</cp:coreProperties>
</file>