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43435588" cy="32462788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828" y="9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9C669-8878-42A9-AC3A-738F4136D1DC}" type="datetimeFigureOut">
              <a:rPr lang="en-US" smtClean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0" y="5943600"/>
            <a:ext cx="43891200" cy="2697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6002000" y="6781800"/>
            <a:ext cx="12877800" cy="150876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50"/>
              </a:spcBef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Methodology</a:t>
            </a:r>
          </a:p>
          <a:p>
            <a:pPr algn="just">
              <a:spcBef>
                <a:spcPts val="600"/>
              </a:spcBef>
              <a:buNone/>
              <a:tabLst>
                <a:tab pos="342900" algn="l"/>
              </a:tabLs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These are my methods.</a:t>
            </a:r>
            <a:endParaRPr lang="en-US" sz="2800" dirty="0"/>
          </a:p>
        </p:txBody>
      </p:sp>
      <p:sp>
        <p:nvSpPr>
          <p:cNvPr id="35" name="Rectangle 34"/>
          <p:cNvSpPr/>
          <p:nvPr/>
        </p:nvSpPr>
        <p:spPr>
          <a:xfrm>
            <a:off x="0" y="0"/>
            <a:ext cx="43891200" cy="58674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457200"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62600" y="457200"/>
            <a:ext cx="32994600" cy="3657600"/>
          </a:xfrm>
        </p:spPr>
        <p:txBody>
          <a:bodyPr lIns="457200" tIns="457200" rIns="457200" bIns="457200">
            <a:no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Project Title</a:t>
            </a:r>
            <a:endParaRPr lang="en-US" sz="9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990600" y="6858000"/>
            <a:ext cx="14554200" cy="7315200"/>
          </a:xfrm>
          <a:solidFill>
            <a:schemeClr val="bg1"/>
          </a:solidFill>
          <a:ln w="190500" cap="rnd" cmpd="sng">
            <a:solidFill>
              <a:schemeClr val="tx1"/>
            </a:solidFill>
          </a:ln>
        </p:spPr>
        <p:txBody>
          <a:bodyPr lIns="457200" tIns="274320" rIns="457200" bIns="45720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Abstract text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990600" y="14782800"/>
            <a:ext cx="14478000" cy="16916400"/>
          </a:xfr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lIns="457200" tIns="274320" rIns="457200" bIns="457200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Introduction text goes here.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5800" y="3886200"/>
            <a:ext cx="3467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Authors</a:t>
            </a:r>
            <a:endParaRPr lang="en-US" sz="4400" b="1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Affiliation (Where was the project performed?)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92055" y="22402800"/>
            <a:ext cx="12801600" cy="92964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50"/>
              </a:spcBef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Results</a:t>
            </a:r>
          </a:p>
          <a:p>
            <a:pPr algn="just">
              <a:spcBef>
                <a:spcPts val="600"/>
              </a:spcBef>
              <a:buNone/>
              <a:tabLst>
                <a:tab pos="34290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Here are my results.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29489400" y="6858000"/>
            <a:ext cx="13487400" cy="124206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Discussion</a:t>
            </a:r>
          </a:p>
          <a:p>
            <a:pPr algn="just">
              <a:spcBef>
                <a:spcPts val="6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Text goes here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41800" y="26898600"/>
            <a:ext cx="13411200" cy="48006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Acknowledgements</a:t>
            </a:r>
          </a:p>
          <a:p>
            <a:pPr algn="just">
              <a:spcBef>
                <a:spcPts val="6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Text goes here.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565600" y="19926300"/>
            <a:ext cx="13487400" cy="61722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457200" rIns="457200" bIns="457200" rtlCol="0"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References</a:t>
            </a:r>
          </a:p>
          <a:p>
            <a:pPr marL="342900" indent="-342900"/>
            <a:r>
              <a:rPr lang="en-US" sz="2400" dirty="0" smtClean="0">
                <a:latin typeface="Arial" pitchFamily="34" charset="0"/>
                <a:cs typeface="Arial" pitchFamily="34" charset="0"/>
              </a:rPr>
              <a:t>List your references here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0287000" y="2209800"/>
            <a:ext cx="8382000" cy="159736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This template is geared more towards projects in STEM fields. Pictures </a:t>
            </a:r>
            <a:r>
              <a:rPr lang="en-US" smtClean="0"/>
              <a:t>are encouraged</a:t>
            </a:r>
            <a:r>
              <a:rPr lang="en-US" dirty="0" smtClean="0"/>
              <a:t>. Feel free to change colors, as well as titles and format. This template is merely a starting point.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2176</TotalTime>
  <Words>84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Project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Little Niki</dc:creator>
  <cp:lastModifiedBy>Office of Student Research and Innovation</cp:lastModifiedBy>
  <cp:revision>163</cp:revision>
  <dcterms:created xsi:type="dcterms:W3CDTF">2011-03-24T16:56:17Z</dcterms:created>
  <dcterms:modified xsi:type="dcterms:W3CDTF">2018-10-31T16:44:27Z</dcterms:modified>
</cp:coreProperties>
</file>