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8"/>
    <p:restoredTop sz="94698"/>
  </p:normalViewPr>
  <p:slideViewPr>
    <p:cSldViewPr snapToGrid="0" snapToObjects="1">
      <p:cViewPr varScale="1">
        <p:scale>
          <a:sx n="181" d="100"/>
          <a:sy n="181" d="100"/>
        </p:scale>
        <p:origin x="944" y="17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14393E-E010-4243-98AC-04CA6273A872}" type="datetimeFigureOut">
              <a:rPr lang="en-US" smtClean="0"/>
              <a:t>5/9/22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6AA84F-FC17-CF48-9CF0-71B6B5FAC1E2}" type="slidenum">
              <a:rPr lang="en-US" smtClean="0"/>
              <a:t>‹#›</a:t>
            </a:fld>
            <a:endParaRPr lang="en-US"/>
          </a:p>
        </p:txBody>
      </p:sp>
    </p:spTree>
    <p:extLst>
      <p:ext uri="{BB962C8B-B14F-4D97-AF65-F5344CB8AC3E}">
        <p14:creationId xmlns:p14="http://schemas.microsoft.com/office/powerpoint/2010/main" val="1173034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AA84F-FC17-CF48-9CF0-71B6B5FAC1E2}" type="slidenum">
              <a:rPr lang="en-US" smtClean="0"/>
              <a:t>1</a:t>
            </a:fld>
            <a:endParaRPr lang="en-US"/>
          </a:p>
        </p:txBody>
      </p:sp>
    </p:spTree>
    <p:extLst>
      <p:ext uri="{BB962C8B-B14F-4D97-AF65-F5344CB8AC3E}">
        <p14:creationId xmlns:p14="http://schemas.microsoft.com/office/powerpoint/2010/main" val="1284777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6AA84F-FC17-CF48-9CF0-71B6B5FAC1E2}" type="slidenum">
              <a:rPr lang="en-US" smtClean="0"/>
              <a:t>2</a:t>
            </a:fld>
            <a:endParaRPr lang="en-US"/>
          </a:p>
        </p:txBody>
      </p:sp>
    </p:spTree>
    <p:extLst>
      <p:ext uri="{BB962C8B-B14F-4D97-AF65-F5344CB8AC3E}">
        <p14:creationId xmlns:p14="http://schemas.microsoft.com/office/powerpoint/2010/main" val="105777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767AD89-6778-BA4F-9E1D-49CA01ECA104}" type="datetimeFigureOut">
              <a:rPr lang="en-US" smtClean="0"/>
              <a:t>5/9/22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848040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67AD89-6778-BA4F-9E1D-49CA01ECA104}" type="datetimeFigureOut">
              <a:rPr lang="en-US" smtClean="0"/>
              <a:t>5/9/22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3904119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67AD89-6778-BA4F-9E1D-49CA01ECA104}" type="datetimeFigureOut">
              <a:rPr lang="en-US" smtClean="0"/>
              <a:t>5/9/22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104017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67AD89-6778-BA4F-9E1D-49CA01ECA104}" type="datetimeFigureOut">
              <a:rPr lang="en-US" smtClean="0"/>
              <a:t>5/9/22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3369866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67AD89-6778-BA4F-9E1D-49CA01ECA104}" type="datetimeFigureOut">
              <a:rPr lang="en-US" smtClean="0"/>
              <a:t>5/9/22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531005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67AD89-6778-BA4F-9E1D-49CA01ECA104}" type="datetimeFigureOut">
              <a:rPr lang="en-US" smtClean="0"/>
              <a:t>5/9/22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3428081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67AD89-6778-BA4F-9E1D-49CA01ECA104}" type="datetimeFigureOut">
              <a:rPr lang="en-US" smtClean="0"/>
              <a:t>5/9/22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2523813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67AD89-6778-BA4F-9E1D-49CA01ECA104}" type="datetimeFigureOut">
              <a:rPr lang="en-US" smtClean="0"/>
              <a:t>5/9/22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3930952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7AD89-6778-BA4F-9E1D-49CA01ECA104}" type="datetimeFigureOut">
              <a:rPr lang="en-US" smtClean="0"/>
              <a:t>5/9/22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1429823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67AD89-6778-BA4F-9E1D-49CA01ECA104}" type="datetimeFigureOut">
              <a:rPr lang="en-US" smtClean="0"/>
              <a:t>5/9/22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233975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67AD89-6778-BA4F-9E1D-49CA01ECA104}" type="datetimeFigureOut">
              <a:rPr lang="en-US" smtClean="0"/>
              <a:t>5/9/22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F31521-15D4-584C-A628-F2B74A049136}" type="slidenum">
              <a:rPr lang="en-US" smtClean="0"/>
              <a:t>‹#›</a:t>
            </a:fld>
            <a:endParaRPr lang="en-US"/>
          </a:p>
        </p:txBody>
      </p:sp>
    </p:spTree>
    <p:extLst>
      <p:ext uri="{BB962C8B-B14F-4D97-AF65-F5344CB8AC3E}">
        <p14:creationId xmlns:p14="http://schemas.microsoft.com/office/powerpoint/2010/main" val="2244715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7AD89-6778-BA4F-9E1D-49CA01ECA104}" type="datetimeFigureOut">
              <a:rPr lang="en-US" smtClean="0"/>
              <a:t>5/9/22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F31521-15D4-584C-A628-F2B74A049136}" type="slidenum">
              <a:rPr lang="en-US" smtClean="0"/>
              <a:t>‹#›</a:t>
            </a:fld>
            <a:endParaRPr lang="en-US"/>
          </a:p>
        </p:txBody>
      </p:sp>
    </p:spTree>
    <p:extLst>
      <p:ext uri="{BB962C8B-B14F-4D97-AF65-F5344CB8AC3E}">
        <p14:creationId xmlns:p14="http://schemas.microsoft.com/office/powerpoint/2010/main" val="4096208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lum bright="39000"/>
            <a:alphaModFix amt="18000"/>
          </a:blip>
          <a:stretch>
            <a:fillRect/>
          </a:stretch>
        </p:blipFill>
        <p:spPr>
          <a:xfrm>
            <a:off x="5987064" y="-221847"/>
            <a:ext cx="6326856" cy="7079847"/>
          </a:xfrm>
          <a:prstGeom prst="rect">
            <a:avLst/>
          </a:prstGeom>
        </p:spPr>
      </p:pic>
      <p:pic>
        <p:nvPicPr>
          <p:cNvPr id="7" name="Picture 6"/>
          <p:cNvPicPr>
            <a:picLocks noChangeAspect="1"/>
          </p:cNvPicPr>
          <p:nvPr/>
        </p:nvPicPr>
        <p:blipFill>
          <a:blip r:embed="rId4"/>
          <a:srcRect/>
          <a:stretch/>
        </p:blipFill>
        <p:spPr>
          <a:xfrm>
            <a:off x="2147471" y="5746653"/>
            <a:ext cx="2738903" cy="902321"/>
          </a:xfrm>
          <a:prstGeom prst="rect">
            <a:avLst/>
          </a:prstGeom>
        </p:spPr>
      </p:pic>
      <p:sp>
        <p:nvSpPr>
          <p:cNvPr id="2" name="TextBox 1"/>
          <p:cNvSpPr txBox="1"/>
          <p:nvPr/>
        </p:nvSpPr>
        <p:spPr>
          <a:xfrm>
            <a:off x="600696" y="354233"/>
            <a:ext cx="6585995" cy="523220"/>
          </a:xfrm>
          <a:prstGeom prst="rect">
            <a:avLst/>
          </a:prstGeom>
          <a:noFill/>
        </p:spPr>
        <p:txBody>
          <a:bodyPr wrap="square" rtlCol="0">
            <a:spAutoFit/>
          </a:bodyPr>
          <a:lstStyle/>
          <a:p>
            <a:r>
              <a:rPr lang="en-US" sz="2800" b="1" dirty="0">
                <a:latin typeface="Arial" charset="0"/>
                <a:ea typeface="Arial" charset="0"/>
                <a:cs typeface="Arial" charset="0"/>
              </a:rPr>
              <a:t>TITLE GOTHAM or ARIAL BOLD</a:t>
            </a:r>
          </a:p>
        </p:txBody>
      </p:sp>
      <p:sp>
        <p:nvSpPr>
          <p:cNvPr id="3" name="TextBox 2"/>
          <p:cNvSpPr txBox="1"/>
          <p:nvPr/>
        </p:nvSpPr>
        <p:spPr>
          <a:xfrm>
            <a:off x="600101" y="920589"/>
            <a:ext cx="5833641" cy="400110"/>
          </a:xfrm>
          <a:prstGeom prst="rect">
            <a:avLst/>
          </a:prstGeom>
          <a:noFill/>
        </p:spPr>
        <p:txBody>
          <a:bodyPr wrap="square" rtlCol="0">
            <a:spAutoFit/>
          </a:bodyPr>
          <a:lstStyle/>
          <a:p>
            <a:r>
              <a:rPr lang="en-US" sz="2000" dirty="0">
                <a:latin typeface="Arial" charset="0"/>
                <a:ea typeface="Arial" charset="0"/>
                <a:cs typeface="Arial" charset="0"/>
              </a:rPr>
              <a:t>Subtitle in Gotham Medium or Arial Regular</a:t>
            </a:r>
          </a:p>
        </p:txBody>
      </p:sp>
      <p:sp>
        <p:nvSpPr>
          <p:cNvPr id="5" name="TextBox 4"/>
          <p:cNvSpPr txBox="1"/>
          <p:nvPr/>
        </p:nvSpPr>
        <p:spPr>
          <a:xfrm>
            <a:off x="600100" y="1320699"/>
            <a:ext cx="6708065" cy="2862322"/>
          </a:xfrm>
          <a:prstGeom prst="rect">
            <a:avLst/>
          </a:prstGeom>
          <a:noFill/>
        </p:spPr>
        <p:txBody>
          <a:bodyPr wrap="square" rtlCol="0">
            <a:spAutoFit/>
          </a:bodyPr>
          <a:lstStyle/>
          <a:p>
            <a:pPr>
              <a:lnSpc>
                <a:spcPct val="150000"/>
              </a:lnSpc>
            </a:pPr>
            <a:r>
              <a:rPr lang="en-US" sz="2000" dirty="0">
                <a:latin typeface="Garamond" charset="0"/>
                <a:ea typeface="Garamond" charset="0"/>
                <a:cs typeface="Garamond" charset="0"/>
              </a:rPr>
              <a:t>Text in Garamond Regular:  Austin </a:t>
            </a:r>
            <a:r>
              <a:rPr lang="en-US" sz="2000" dirty="0" err="1">
                <a:latin typeface="Garamond" charset="0"/>
                <a:ea typeface="Garamond" charset="0"/>
                <a:cs typeface="Garamond" charset="0"/>
              </a:rPr>
              <a:t>Peay</a:t>
            </a:r>
            <a:r>
              <a:rPr lang="en-US" sz="2000" dirty="0">
                <a:latin typeface="Garamond" charset="0"/>
                <a:ea typeface="Garamond" charset="0"/>
                <a:cs typeface="Garamond" charset="0"/>
              </a:rPr>
              <a:t> State University is a comprehensive university committed to raising the educational attainment of the citizenry, developing programs and services that address regional needs, and providing collaborative opportunities that connect university expertise with private and public resources.</a:t>
            </a:r>
          </a:p>
        </p:txBody>
      </p:sp>
    </p:spTree>
    <p:extLst>
      <p:ext uri="{BB962C8B-B14F-4D97-AF65-F5344CB8AC3E}">
        <p14:creationId xmlns:p14="http://schemas.microsoft.com/office/powerpoint/2010/main" val="1757427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D3C9F28-F54E-5BE7-0A7A-787394B39060}"/>
              </a:ext>
            </a:extLst>
          </p:cNvPr>
          <p:cNvPicPr>
            <a:picLocks noChangeAspect="1"/>
          </p:cNvPicPr>
          <p:nvPr/>
        </p:nvPicPr>
        <p:blipFill>
          <a:blip r:embed="rId3">
            <a:lum bright="39000"/>
            <a:alphaModFix amt="18000"/>
          </a:blip>
          <a:stretch>
            <a:fillRect/>
          </a:stretch>
        </p:blipFill>
        <p:spPr>
          <a:xfrm>
            <a:off x="5980030" y="-221847"/>
            <a:ext cx="6326856" cy="7079847"/>
          </a:xfrm>
          <a:prstGeom prst="rect">
            <a:avLst/>
          </a:prstGeom>
        </p:spPr>
      </p:pic>
      <p:sp>
        <p:nvSpPr>
          <p:cNvPr id="2" name="TextBox 1"/>
          <p:cNvSpPr txBox="1"/>
          <p:nvPr/>
        </p:nvSpPr>
        <p:spPr>
          <a:xfrm>
            <a:off x="412607" y="335665"/>
            <a:ext cx="6585995" cy="523220"/>
          </a:xfrm>
          <a:prstGeom prst="rect">
            <a:avLst/>
          </a:prstGeom>
          <a:noFill/>
        </p:spPr>
        <p:txBody>
          <a:bodyPr wrap="square" rtlCol="0">
            <a:spAutoFit/>
          </a:bodyPr>
          <a:lstStyle/>
          <a:p>
            <a:r>
              <a:rPr lang="en-US" sz="2800" b="1" dirty="0">
                <a:latin typeface="Arial" charset="0"/>
                <a:ea typeface="Arial" charset="0"/>
                <a:cs typeface="Arial" charset="0"/>
              </a:rPr>
              <a:t>TITLE GOTHAM or ARIAL BOLD</a:t>
            </a:r>
          </a:p>
        </p:txBody>
      </p:sp>
      <p:sp>
        <p:nvSpPr>
          <p:cNvPr id="3" name="TextBox 2"/>
          <p:cNvSpPr txBox="1"/>
          <p:nvPr/>
        </p:nvSpPr>
        <p:spPr>
          <a:xfrm>
            <a:off x="412607" y="1049746"/>
            <a:ext cx="5677384" cy="400110"/>
          </a:xfrm>
          <a:prstGeom prst="rect">
            <a:avLst/>
          </a:prstGeom>
          <a:noFill/>
        </p:spPr>
        <p:txBody>
          <a:bodyPr wrap="square" rtlCol="0">
            <a:spAutoFit/>
          </a:bodyPr>
          <a:lstStyle/>
          <a:p>
            <a:r>
              <a:rPr lang="en-US" sz="2000" dirty="0">
                <a:latin typeface="Arial" charset="0"/>
                <a:ea typeface="Arial" charset="0"/>
                <a:cs typeface="Arial" charset="0"/>
              </a:rPr>
              <a:t>Subtitle in Gotham Medium or Arial Regular</a:t>
            </a:r>
          </a:p>
        </p:txBody>
      </p:sp>
      <p:sp>
        <p:nvSpPr>
          <p:cNvPr id="5" name="TextBox 4"/>
          <p:cNvSpPr txBox="1"/>
          <p:nvPr/>
        </p:nvSpPr>
        <p:spPr>
          <a:xfrm>
            <a:off x="479161" y="1702534"/>
            <a:ext cx="7447984" cy="2118465"/>
          </a:xfrm>
          <a:prstGeom prst="rect">
            <a:avLst/>
          </a:prstGeom>
          <a:noFill/>
        </p:spPr>
        <p:txBody>
          <a:bodyPr wrap="square" rtlCol="0">
            <a:spAutoFit/>
          </a:bodyPr>
          <a:lstStyle/>
          <a:p>
            <a:pPr>
              <a:lnSpc>
                <a:spcPct val="150000"/>
              </a:lnSpc>
              <a:spcAft>
                <a:spcPts val="600"/>
              </a:spcAft>
            </a:pPr>
            <a:r>
              <a:rPr lang="en-US" dirty="0">
                <a:latin typeface="Arial" charset="0"/>
                <a:ea typeface="Arial" charset="0"/>
                <a:cs typeface="Arial" charset="0"/>
              </a:rPr>
              <a:t>Text in Arial Regular: Austin </a:t>
            </a:r>
            <a:r>
              <a:rPr lang="en-US" dirty="0" err="1">
                <a:latin typeface="Arial" charset="0"/>
                <a:ea typeface="Arial" charset="0"/>
                <a:cs typeface="Arial" charset="0"/>
              </a:rPr>
              <a:t>Peay</a:t>
            </a:r>
            <a:r>
              <a:rPr lang="en-US" dirty="0">
                <a:latin typeface="Arial" charset="0"/>
                <a:ea typeface="Arial" charset="0"/>
                <a:cs typeface="Arial" charset="0"/>
              </a:rPr>
              <a:t> State University is a comprehensive university committed to raising the educational attainment of the citizenry, developing programs and services that address regional needs, and providing collaborative opportunities that connect university expertise with private and public resources.</a:t>
            </a:r>
          </a:p>
        </p:txBody>
      </p:sp>
      <p:pic>
        <p:nvPicPr>
          <p:cNvPr id="9" name="Picture 8">
            <a:extLst>
              <a:ext uri="{FF2B5EF4-FFF2-40B4-BE49-F238E27FC236}">
                <a16:creationId xmlns:a16="http://schemas.microsoft.com/office/drawing/2014/main" id="{8CE637AC-FF87-B824-BCE5-53912972BF8D}"/>
              </a:ext>
            </a:extLst>
          </p:cNvPr>
          <p:cNvPicPr>
            <a:picLocks noChangeAspect="1"/>
          </p:cNvPicPr>
          <p:nvPr/>
        </p:nvPicPr>
        <p:blipFill>
          <a:blip r:embed="rId4"/>
          <a:srcRect/>
          <a:stretch/>
        </p:blipFill>
        <p:spPr>
          <a:xfrm>
            <a:off x="412607" y="5563773"/>
            <a:ext cx="2738903" cy="902321"/>
          </a:xfrm>
          <a:prstGeom prst="rect">
            <a:avLst/>
          </a:prstGeom>
        </p:spPr>
      </p:pic>
    </p:spTree>
    <p:extLst>
      <p:ext uri="{BB962C8B-B14F-4D97-AF65-F5344CB8AC3E}">
        <p14:creationId xmlns:p14="http://schemas.microsoft.com/office/powerpoint/2010/main" val="2091837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118</Words>
  <Application>Microsoft Macintosh PowerPoint</Application>
  <PresentationFormat>Widescreen</PresentationFormat>
  <Paragraphs>8</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Garamond</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Rollow Welch</dc:creator>
  <cp:lastModifiedBy>Rates, Elizabeth Q.</cp:lastModifiedBy>
  <cp:revision>11</cp:revision>
  <dcterms:created xsi:type="dcterms:W3CDTF">2018-05-15T14:13:09Z</dcterms:created>
  <dcterms:modified xsi:type="dcterms:W3CDTF">2022-05-09T19:52:04Z</dcterms:modified>
</cp:coreProperties>
</file>