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5" r:id="rId20"/>
    <p:sldId id="273" r:id="rId21"/>
    <p:sldId id="276" r:id="rId22"/>
    <p:sldId id="278" r:id="rId23"/>
    <p:sldId id="274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157-5515-4316-B402-3EFFEC1AF1F7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6547-DB18-45C8-B1FE-C5BF5CBE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7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157-5515-4316-B402-3EFFEC1AF1F7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6547-DB18-45C8-B1FE-C5BF5CBE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7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157-5515-4316-B402-3EFFEC1AF1F7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6547-DB18-45C8-B1FE-C5BF5CBE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157-5515-4316-B402-3EFFEC1AF1F7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6547-DB18-45C8-B1FE-C5BF5CBE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9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157-5515-4316-B402-3EFFEC1AF1F7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6547-DB18-45C8-B1FE-C5BF5CBE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0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157-5515-4316-B402-3EFFEC1AF1F7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6547-DB18-45C8-B1FE-C5BF5CBE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6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157-5515-4316-B402-3EFFEC1AF1F7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6547-DB18-45C8-B1FE-C5BF5CBE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6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157-5515-4316-B402-3EFFEC1AF1F7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6547-DB18-45C8-B1FE-C5BF5CBE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157-5515-4316-B402-3EFFEC1AF1F7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6547-DB18-45C8-B1FE-C5BF5CBE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1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157-5515-4316-B402-3EFFEC1AF1F7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6547-DB18-45C8-B1FE-C5BF5CBE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3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4157-5515-4316-B402-3EFFEC1AF1F7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6547-DB18-45C8-B1FE-C5BF5CBE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4157-5515-4316-B402-3EFFEC1AF1F7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6547-DB18-45C8-B1FE-C5BF5CBE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6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05" y="17890"/>
            <a:ext cx="4508390" cy="68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09" y="483041"/>
            <a:ext cx="4150581" cy="58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5" y="412124"/>
            <a:ext cx="10044726" cy="61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42" y="5963"/>
            <a:ext cx="8014915" cy="68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23" y="5963"/>
            <a:ext cx="7943353" cy="68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23" y="5963"/>
            <a:ext cx="7943353" cy="68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78" y="161014"/>
            <a:ext cx="4532243" cy="65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1" y="41744"/>
            <a:ext cx="5963478" cy="677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51" y="5963"/>
            <a:ext cx="7299297" cy="68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0"/>
            <a:ext cx="600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95" y="89452"/>
            <a:ext cx="8587409" cy="6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19" y="0"/>
            <a:ext cx="4881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69" y="184868"/>
            <a:ext cx="7991061" cy="64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35" y="5963"/>
            <a:ext cx="7490129" cy="68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01" y="89452"/>
            <a:ext cx="6989197" cy="6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89" y="160968"/>
            <a:ext cx="8384146" cy="66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3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7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93" y="101379"/>
            <a:ext cx="4961614" cy="66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7" y="0"/>
            <a:ext cx="747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4" y="0"/>
            <a:ext cx="7834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55" y="232575"/>
            <a:ext cx="4818490" cy="639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97" y="113306"/>
            <a:ext cx="4603805" cy="66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77525"/>
            <a:ext cx="4389120" cy="67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62" y="89452"/>
            <a:ext cx="4723075" cy="6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Austin Peay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Pitts, Gilbert</dc:creator>
  <cp:lastModifiedBy>Pitts, Gilbert</cp:lastModifiedBy>
  <cp:revision>2</cp:revision>
  <dcterms:created xsi:type="dcterms:W3CDTF">2014-08-20T17:46:03Z</dcterms:created>
  <dcterms:modified xsi:type="dcterms:W3CDTF">2014-08-20T19:42:10Z</dcterms:modified>
</cp:coreProperties>
</file>