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8" r:id="rId2"/>
    <p:sldId id="274" r:id="rId3"/>
    <p:sldId id="265" r:id="rId4"/>
    <p:sldId id="270" r:id="rId5"/>
    <p:sldId id="271" r:id="rId6"/>
    <p:sldId id="272" r:id="rId7"/>
    <p:sldId id="273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A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36" autoAdjust="0"/>
    <p:restoredTop sz="94754" autoAdjust="0"/>
  </p:normalViewPr>
  <p:slideViewPr>
    <p:cSldViewPr snapToGrid="0" snapToObjects="1">
      <p:cViewPr varScale="1">
        <p:scale>
          <a:sx n="69" d="100"/>
          <a:sy n="69" d="100"/>
        </p:scale>
        <p:origin x="125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dirty="0"/>
              <a:t>Optional Naming Area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P_Logo_horizontal_logo 735pxWide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15" y="5410201"/>
            <a:ext cx="3336836" cy="13619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P_Logo_horizontal_logo 735pxWide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107" y="6087929"/>
            <a:ext cx="1676400" cy="6842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P_Logo_horizontal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43" y="1144790"/>
            <a:ext cx="3105677" cy="73680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MG_20170726_185121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7" r="17965"/>
          <a:stretch/>
        </p:blipFill>
        <p:spPr>
          <a:xfrm>
            <a:off x="-1" y="361385"/>
            <a:ext cx="9144001" cy="64961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P_Logo_horizontal_whit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43" y="1144790"/>
            <a:ext cx="3105677" cy="73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0390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P_Logo_horizontal_logo 735pxWide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107" y="6087929"/>
            <a:ext cx="1676400" cy="6842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P_Logo_horizontal_logo 735pxWide copy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107" y="6087929"/>
            <a:ext cx="1676400" cy="6842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August 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ADAF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FFFFFF"/>
                </a:solidFill>
                <a:latin typeface="Gotham Book"/>
                <a:cs typeface="Gotham Book"/>
              </a:defRPr>
            </a:lvl1pPr>
          </a:lstStyle>
          <a:p>
            <a:fld id="{A80CB818-7379-467D-8E76-EF9D9074A26C}" type="datetime2">
              <a:rPr lang="en-US" smtClean="0"/>
              <a:pPr/>
              <a:t>Friday, August 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FFFFFF"/>
                </a:solidFill>
                <a:latin typeface="Gotham Book"/>
                <a:cs typeface="Gotham Book"/>
              </a:defRPr>
            </a:lvl1pPr>
          </a:lstStyle>
          <a:p>
            <a:pPr algn="r"/>
            <a:r>
              <a:rPr lang="en-US" dirty="0"/>
              <a:t>Optional Naming Area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rgbClr val="FFFFFF"/>
                </a:solidFill>
                <a:latin typeface="Gotham Book"/>
                <a:cs typeface="Gotham Book"/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72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0" i="0" kern="1200" spc="-100" baseline="0">
          <a:solidFill>
            <a:schemeClr val="tx2"/>
          </a:solidFill>
          <a:latin typeface="Gotham Medium"/>
          <a:ea typeface="+mj-ea"/>
          <a:cs typeface="Gotham Medium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b="0" i="0" kern="1200">
          <a:solidFill>
            <a:schemeClr val="tx1"/>
          </a:solidFill>
          <a:latin typeface="Gotham Book"/>
          <a:ea typeface="+mn-ea"/>
          <a:cs typeface="Gotham Book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b="0" i="0" kern="1200">
          <a:solidFill>
            <a:schemeClr val="tx1"/>
          </a:solidFill>
          <a:latin typeface="Gotham Book"/>
          <a:ea typeface="+mn-ea"/>
          <a:cs typeface="Gotham Book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b="0" i="0" kern="1200">
          <a:solidFill>
            <a:schemeClr val="tx1"/>
          </a:solidFill>
          <a:latin typeface="Gotham Book"/>
          <a:ea typeface="+mn-ea"/>
          <a:cs typeface="Gotham Book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b="0" i="0" kern="1200">
          <a:solidFill>
            <a:schemeClr val="tx1"/>
          </a:solidFill>
          <a:latin typeface="Gotham Book"/>
          <a:ea typeface="+mn-ea"/>
          <a:cs typeface="Gotham Book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b="0" i="0" kern="1200" baseline="0">
          <a:solidFill>
            <a:schemeClr val="tx1"/>
          </a:solidFill>
          <a:latin typeface="Gotham Book"/>
          <a:ea typeface="+mn-ea"/>
          <a:cs typeface="Gotham Book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799" y="1371600"/>
            <a:ext cx="8296835" cy="1927225"/>
          </a:xfrm>
        </p:spPr>
        <p:txBody>
          <a:bodyPr/>
          <a:lstStyle/>
          <a:p>
            <a:r>
              <a:rPr lang="en-US" cap="small" dirty="0" smtClean="0"/>
              <a:t>Faculty Accomplishments 2020-2021</a:t>
            </a:r>
            <a:endParaRPr lang="en-US" cap="small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</a:t>
            </a:r>
            <a:r>
              <a:rPr lang="en-US" dirty="0" smtClean="0"/>
              <a:t>10, </a:t>
            </a:r>
            <a:r>
              <a:rPr lang="en-US" dirty="0"/>
              <a:t>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18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38400"/>
            <a:ext cx="7772400" cy="2124075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Dr</a:t>
            </a:r>
            <a:r>
              <a:rPr lang="en-US" sz="3100" dirty="0"/>
              <a:t>. </a:t>
            </a:r>
            <a:r>
              <a:rPr lang="en-US" sz="3100" dirty="0" err="1"/>
              <a:t>lynne</a:t>
            </a:r>
            <a:r>
              <a:rPr lang="en-US" sz="3100" dirty="0"/>
              <a:t> Crosby, Vice Provost &amp; Associate Vice President </a:t>
            </a:r>
            <a:r>
              <a:rPr lang="en-US" sz="3100" dirty="0" smtClean="0"/>
              <a:t>for </a:t>
            </a:r>
            <a:r>
              <a:rPr lang="en-US" sz="3100" dirty="0"/>
              <a:t>Academic Affairs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1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/>
              <a:t>Dr. </a:t>
            </a:r>
            <a:r>
              <a:rPr lang="en-US" sz="3100" dirty="0" smtClean="0"/>
              <a:t>Maria </a:t>
            </a:r>
            <a:r>
              <a:rPr lang="en-US" sz="3100" dirty="0" err="1" smtClean="0"/>
              <a:t>Cronley</a:t>
            </a:r>
            <a:r>
              <a:rPr lang="en-US" sz="3100" dirty="0"/>
              <a:t>, </a:t>
            </a:r>
            <a:r>
              <a:rPr lang="en-US" sz="3100" dirty="0" smtClean="0"/>
              <a:t>Provost </a:t>
            </a:r>
            <a:r>
              <a:rPr lang="en-US" sz="3100" dirty="0"/>
              <a:t>&amp; </a:t>
            </a:r>
            <a:r>
              <a:rPr lang="en-US" sz="3100" dirty="0" smtClean="0"/>
              <a:t>Senior </a:t>
            </a:r>
            <a:r>
              <a:rPr lang="en-US" sz="3100" dirty="0"/>
              <a:t>Vice President </a:t>
            </a:r>
            <a:r>
              <a:rPr lang="en-US" sz="3100" dirty="0" smtClean="0"/>
              <a:t>for Academic </a:t>
            </a:r>
            <a:r>
              <a:rPr lang="en-US" sz="3100" dirty="0"/>
              <a:t>Affairs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Opening Remarks</a:t>
            </a:r>
          </a:p>
        </p:txBody>
      </p:sp>
    </p:spTree>
    <p:extLst>
      <p:ext uri="{BB962C8B-B14F-4D97-AF65-F5344CB8AC3E}">
        <p14:creationId xmlns:p14="http://schemas.microsoft.com/office/powerpoint/2010/main" val="210405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Video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40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60073"/>
            <a:ext cx="7772400" cy="190240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Dr</a:t>
            </a:r>
            <a:r>
              <a:rPr lang="en-US" sz="3100" dirty="0"/>
              <a:t>. </a:t>
            </a:r>
            <a:r>
              <a:rPr lang="en-US" sz="3100" dirty="0" smtClean="0"/>
              <a:t>Ashlee Spearman</a:t>
            </a:r>
            <a:br>
              <a:rPr lang="en-US" sz="3100" dirty="0" smtClean="0"/>
            </a:br>
            <a:r>
              <a:rPr lang="en-US" sz="3100" dirty="0" smtClean="0"/>
              <a:t>Director, Academic Services &amp; engagement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QEP Faculty Awards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646218"/>
            <a:ext cx="7772400" cy="1916257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Dr</a:t>
            </a:r>
            <a:r>
              <a:rPr lang="en-US" sz="3100" dirty="0"/>
              <a:t>. </a:t>
            </a:r>
            <a:r>
              <a:rPr lang="en-US" sz="3100" dirty="0" smtClean="0"/>
              <a:t>Christine Mathenge</a:t>
            </a:r>
            <a:br>
              <a:rPr lang="en-US" sz="3100" dirty="0" smtClean="0"/>
            </a:br>
            <a:r>
              <a:rPr lang="en-US" sz="3100" dirty="0" smtClean="0"/>
              <a:t>Faculty Senate President, 2020-2021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Words of Encouragement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65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258292"/>
            <a:ext cx="7772400" cy="2304184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 smtClean="0"/>
              <a:t>Dr</a:t>
            </a:r>
            <a:r>
              <a:rPr lang="en-US" sz="3100" dirty="0"/>
              <a:t>. Nancy </a:t>
            </a:r>
            <a:r>
              <a:rPr lang="en-US" sz="3100" dirty="0" err="1"/>
              <a:t>kingsanders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>Vice Provost, Student Achievement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748700"/>
          </a:xfrm>
        </p:spPr>
        <p:txBody>
          <a:bodyPr/>
          <a:lstStyle/>
          <a:p>
            <a:r>
              <a:rPr lang="en-US" dirty="0" smtClean="0"/>
              <a:t>Closing Remarks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48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587C-6C4E-034C-92A9-189F46333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58982"/>
            <a:ext cx="8229600" cy="222487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Thank you for </a:t>
            </a:r>
            <a:r>
              <a:rPr lang="en-US" dirty="0" smtClean="0"/>
              <a:t>joining us </a:t>
            </a:r>
            <a:r>
              <a:rPr lang="en-US" dirty="0"/>
              <a:t>today! 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Let’s </a:t>
            </a:r>
            <a:r>
              <a:rPr lang="en-US" dirty="0" smtClean="0">
                <a:solidFill>
                  <a:schemeClr val="tx1"/>
                </a:solidFill>
              </a:rPr>
              <a:t>Go</a:t>
            </a:r>
            <a:r>
              <a:rPr lang="en-US" dirty="0" smtClean="0"/>
              <a:t> P</a:t>
            </a:r>
            <a:r>
              <a:rPr lang="en-US" dirty="0" smtClean="0">
                <a:solidFill>
                  <a:schemeClr val="tx1"/>
                </a:solidFill>
              </a:rPr>
              <a:t>e</a:t>
            </a:r>
            <a:r>
              <a:rPr lang="en-US" dirty="0" smtClean="0"/>
              <a:t>a</a:t>
            </a:r>
            <a:r>
              <a:rPr lang="en-US" dirty="0" smtClean="0">
                <a:solidFill>
                  <a:schemeClr val="tx1"/>
                </a:solidFill>
              </a:rPr>
              <a:t>y</a:t>
            </a:r>
            <a:r>
              <a:rPr lang="en-US" dirty="0" smtClean="0"/>
              <a:t>!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93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7">
      <a:dk1>
        <a:srgbClr val="292934"/>
      </a:dk1>
      <a:lt1>
        <a:srgbClr val="FFFFFF"/>
      </a:lt1>
      <a:dk2>
        <a:srgbClr val="C41E3A"/>
      </a:dk2>
      <a:lt2>
        <a:srgbClr val="F3F2DC"/>
      </a:lt2>
      <a:accent1>
        <a:srgbClr val="ADAFAA"/>
      </a:accent1>
      <a:accent2>
        <a:srgbClr val="FEE01E"/>
      </a:accent2>
      <a:accent3>
        <a:srgbClr val="64CBC8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10956</TotalTime>
  <Words>128</Words>
  <Application>Microsoft Office PowerPoint</Application>
  <PresentationFormat>On-screen Show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Gotham Book</vt:lpstr>
      <vt:lpstr>Gotham Medium</vt:lpstr>
      <vt:lpstr>Clarity</vt:lpstr>
      <vt:lpstr>Faculty Accomplishments 2020-2021</vt:lpstr>
      <vt:lpstr>      Dr. lynne Crosby, Vice Provost &amp; Associate Vice President for Academic Affairs </vt:lpstr>
      <vt:lpstr>Dr. Maria Cronley, Provost &amp; Senior Vice President for Academic Affairs  </vt:lpstr>
      <vt:lpstr>Video  </vt:lpstr>
      <vt:lpstr>        Dr. Ashlee Spearman Director, Academic Services &amp; engagement </vt:lpstr>
      <vt:lpstr>     Dr. Christine Mathenge Faculty Senate President, 2020-2021 </vt:lpstr>
      <vt:lpstr>          Dr. Nancy kingsanders Vice Provost, Student Achievement </vt:lpstr>
      <vt:lpstr>Thank you for joining us today!   Let’s Go Peay!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MarkKeele</dc:creator>
  <cp:lastModifiedBy>Spearman, Ashlee M.</cp:lastModifiedBy>
  <cp:revision>34</cp:revision>
  <dcterms:created xsi:type="dcterms:W3CDTF">2018-04-13T18:38:35Z</dcterms:created>
  <dcterms:modified xsi:type="dcterms:W3CDTF">2020-08-07T14:24:32Z</dcterms:modified>
</cp:coreProperties>
</file>