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7" autoAdjust="0"/>
    <p:restoredTop sz="94701" autoAdjust="0"/>
  </p:normalViewPr>
  <p:slideViewPr>
    <p:cSldViewPr snapToGrid="0" snapToObjects="1">
      <p:cViewPr varScale="1">
        <p:scale>
          <a:sx n="171" d="100"/>
          <a:sy n="171" d="100"/>
        </p:scale>
        <p:origin x="122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Optional Naming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5683373"/>
            <a:ext cx="2688154" cy="88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581168-091B-7693-8051-F36FE268C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246" y="5777157"/>
            <a:ext cx="2688154" cy="88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3952" y="1072721"/>
            <a:ext cx="2902127" cy="95938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0170726_18512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7965"/>
          <a:stretch/>
        </p:blipFill>
        <p:spPr>
          <a:xfrm>
            <a:off x="-1" y="361385"/>
            <a:ext cx="12192001" cy="649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B5297-D1D7-EF4B-3CED-BBF8E853C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157" y="1152047"/>
            <a:ext cx="2902127" cy="9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681CB-4C55-8B1B-B225-2918767A6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246" y="5777157"/>
            <a:ext cx="2688154" cy="88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7361B-3881-23D0-2D37-EF691DE92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246" y="5777157"/>
            <a:ext cx="2688154" cy="885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May 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AD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fld id="{A80CB818-7379-467D-8E76-EF9D9074A26C}" type="datetime2">
              <a:rPr lang="en-US" smtClean="0"/>
              <a:pPr/>
              <a:t>Monday, May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pPr algn="r"/>
            <a:r>
              <a:rPr lang="en-US" dirty="0"/>
              <a:t>Optional Naming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rgbClr val="FFFFFF"/>
                </a:solidFill>
                <a:latin typeface="Gotham Book"/>
                <a:cs typeface="Gotham Book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72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spc="-100" baseline="0">
          <a:solidFill>
            <a:schemeClr val="tx2"/>
          </a:solidFill>
          <a:latin typeface="Gotham-MediumItalic"/>
          <a:ea typeface="+mj-ea"/>
          <a:cs typeface="Gotham-MediumItalic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chemeClr val="tx1"/>
          </a:solidFill>
          <a:latin typeface="Gotham Book"/>
          <a:ea typeface="+mn-ea"/>
          <a:cs typeface="Gotham Book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chemeClr val="tx1"/>
          </a:solidFill>
          <a:latin typeface="Gotham Book"/>
          <a:ea typeface="+mn-ea"/>
          <a:cs typeface="Gotham Book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chemeClr val="tx1"/>
          </a:solidFill>
          <a:latin typeface="Gotham Book"/>
          <a:ea typeface="+mn-ea"/>
          <a:cs typeface="Gotham Book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Gotham Book"/>
          <a:ea typeface="+mn-ea"/>
          <a:cs typeface="Gotham Book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Gotham Book"/>
          <a:ea typeface="+mn-ea"/>
          <a:cs typeface="Gotham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513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Picture with caption slide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or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2325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Title and vertical text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Text goes here </a:t>
            </a:r>
          </a:p>
        </p:txBody>
      </p:sp>
    </p:spTree>
    <p:extLst>
      <p:ext uri="{BB962C8B-B14F-4D97-AF65-F5344CB8AC3E}">
        <p14:creationId xmlns:p14="http://schemas.microsoft.com/office/powerpoint/2010/main" val="449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Vertical title and text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806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Title Slide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721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Title and Content Slide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31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Section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0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Two content slide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022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Comparison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Book" pitchFamily="2" charset="0"/>
                <a:cs typeface="Gotham Book" pitchFamily="2" charset="0"/>
              </a:rPr>
              <a:t>Click to add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otham Book" pitchFamily="2" charset="0"/>
                <a:cs typeface="Gotham Book" pitchFamily="2" charset="0"/>
              </a:rPr>
              <a:t>Click to add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61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2984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tham Bold" pitchFamily="2" charset="0"/>
                <a:cs typeface="Gotham Bold" pitchFamily="2" charset="0"/>
              </a:rPr>
              <a:t>Content with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975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7">
      <a:dk1>
        <a:srgbClr val="292934"/>
      </a:dk1>
      <a:lt1>
        <a:srgbClr val="FFFFFF"/>
      </a:lt1>
      <a:dk2>
        <a:srgbClr val="C41E3A"/>
      </a:dk2>
      <a:lt2>
        <a:srgbClr val="F3F2DC"/>
      </a:lt2>
      <a:accent1>
        <a:srgbClr val="ADAFAA"/>
      </a:accent1>
      <a:accent2>
        <a:srgbClr val="FEE01E"/>
      </a:accent2>
      <a:accent3>
        <a:srgbClr val="64CBC8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621</TotalTime>
  <Words>84</Words>
  <Application>Microsoft Macintosh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Gotham Bold</vt:lpstr>
      <vt:lpstr>Gotham Book</vt:lpstr>
      <vt:lpstr>Gotham-MediumItalic</vt:lpstr>
      <vt:lpstr>Clarity</vt:lpstr>
      <vt:lpstr>Click to add title</vt:lpstr>
      <vt:lpstr>Title Slide</vt:lpstr>
      <vt:lpstr>Title and Content Slide</vt:lpstr>
      <vt:lpstr>Section header</vt:lpstr>
      <vt:lpstr>Two content slide</vt:lpstr>
      <vt:lpstr>Comparison Slide</vt:lpstr>
      <vt:lpstr>Title only slide</vt:lpstr>
      <vt:lpstr>PowerPoint Presentation</vt:lpstr>
      <vt:lpstr>Content with caption slide</vt:lpstr>
      <vt:lpstr>Picture with caption slide</vt:lpstr>
      <vt:lpstr>Title and vertical text</vt:lpstr>
      <vt:lpstr>Vertical title and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MarkKeele</dc:creator>
  <cp:lastModifiedBy>Rates, Elizabeth Q.</cp:lastModifiedBy>
  <cp:revision>18</cp:revision>
  <dcterms:created xsi:type="dcterms:W3CDTF">2018-04-13T18:38:35Z</dcterms:created>
  <dcterms:modified xsi:type="dcterms:W3CDTF">2022-05-09T19:42:42Z</dcterms:modified>
</cp:coreProperties>
</file>